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 id="2147483688" r:id="rId5"/>
  </p:sldMasterIdLst>
  <p:notesMasterIdLst>
    <p:notesMasterId r:id="rId37"/>
  </p:notesMasterIdLst>
  <p:sldIdLst>
    <p:sldId id="259" r:id="rId6"/>
    <p:sldId id="295" r:id="rId7"/>
    <p:sldId id="281" r:id="rId8"/>
    <p:sldId id="294" r:id="rId9"/>
    <p:sldId id="311" r:id="rId10"/>
    <p:sldId id="258" r:id="rId11"/>
    <p:sldId id="312" r:id="rId12"/>
    <p:sldId id="313" r:id="rId13"/>
    <p:sldId id="314" r:id="rId14"/>
    <p:sldId id="315" r:id="rId15"/>
    <p:sldId id="317" r:id="rId16"/>
    <p:sldId id="318" r:id="rId17"/>
    <p:sldId id="307" r:id="rId18"/>
    <p:sldId id="319" r:id="rId19"/>
    <p:sldId id="320" r:id="rId20"/>
    <p:sldId id="321" r:id="rId21"/>
    <p:sldId id="322" r:id="rId22"/>
    <p:sldId id="323" r:id="rId23"/>
    <p:sldId id="324" r:id="rId24"/>
    <p:sldId id="325" r:id="rId25"/>
    <p:sldId id="326" r:id="rId26"/>
    <p:sldId id="327" r:id="rId27"/>
    <p:sldId id="328" r:id="rId28"/>
    <p:sldId id="329" r:id="rId29"/>
    <p:sldId id="330" r:id="rId30"/>
    <p:sldId id="331" r:id="rId31"/>
    <p:sldId id="332" r:id="rId32"/>
    <p:sldId id="333" r:id="rId33"/>
    <p:sldId id="334" r:id="rId34"/>
    <p:sldId id="300" r:id="rId35"/>
    <p:sldId id="335"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43" autoAdjust="0"/>
    <p:restoredTop sz="94598" autoAdjust="0"/>
  </p:normalViewPr>
  <p:slideViewPr>
    <p:cSldViewPr snapToGrid="0">
      <p:cViewPr varScale="1">
        <p:scale>
          <a:sx n="86" d="100"/>
          <a:sy n="86" d="100"/>
        </p:scale>
        <p:origin x="562" y="53"/>
      </p:cViewPr>
      <p:guideLst/>
    </p:cSldViewPr>
  </p:slideViewPr>
  <p:notesTextViewPr>
    <p:cViewPr>
      <p:scale>
        <a:sx n="1" d="1"/>
        <a:sy n="1" d="1"/>
      </p:scale>
      <p:origin x="0" y="0"/>
    </p:cViewPr>
  </p:notesTextViewPr>
  <p:sorterViewPr>
    <p:cViewPr varScale="1">
      <p:scale>
        <a:sx n="100" d="100"/>
        <a:sy n="100" d="100"/>
      </p:scale>
      <p:origin x="0" y="-63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5:09:09.825"/>
    </inkml:context>
    <inkml:brush xml:id="br0">
      <inkml:brushProperty name="width" value="0.05" units="cm"/>
      <inkml:brushProperty name="height" value="0.05" units="cm"/>
      <inkml:brushProperty name="color" value="#FFFFFF"/>
    </inkml:brush>
  </inkml:definitions>
  <inkml:trace contextRef="#ctx0" brushRef="#br0">907 343 24575,'1'0'0,"0"1"0,0-1 0,0 0 0,0 0 0,-1 0 0,1 0 0,0 0 0,0 0 0,0 0 0,0 0 0,0 0 0,0 0 0,0-1 0,0 1 0,-1 0 0,1-1 0,0 1 0,0 0 0,0-1 0,-1 1 0,1-1 0,0 1 0,0-1 0,-1 0 0,1 1 0,0-1 0,-1 0 0,1 1 0,0-2 0,-2 1 0,1 0 0,-1 0 0,0 0 0,1 0 0,-1 0 0,0 0 0,0 1 0,0-1 0,1 0 0,-1 1 0,0-1 0,0 1 0,0-1 0,0 1 0,0-1 0,-1 1 0,1 0 0,0-1 0,0 1 0,0 0 0,0 0 0,0 0 0,0 0 0,-2 0 0,-67-13 0,45 7 0,-43-4 0,75 11 0,50 0 0,-53-1 0,1 0 0,-1 0 0,0-1 0,1 0 0,-1 0 0,0 0 0,0 0 0,0-1 0,0 1 0,0-1 0,6-3 0,-9 4 0,0 0 0,0 0 0,-1 0 0,1 0 0,0 0 0,0 0 0,-1 0 0,1 0 0,-1 0 0,1 0 0,-1 0 0,1 0 0,-1-1 0,0 1 0,1 0 0,-1 0 0,0-1 0,0 1 0,0 0 0,0 0 0,0-1 0,0 1 0,0 0 0,-1 0 0,1-1 0,0 1 0,-1 0 0,1 0 0,-1 0 0,1 0 0,-1 0 0,1 0 0,-1-1 0,0 1 0,0 0 0,1 1 0,-1-1 0,0 0 0,0 0 0,0 0 0,-2-1 0,-4-4 0,0 0 0,-1 0 0,-15-8 0,20 12 0,-32-18 0,-39-17 0,64 33 0,0 0 0,0 1 0,0 0 0,0 0 0,-1 1 0,0 0 0,1 1 0,-1 1 0,-15 0 0,25 0 0,-1 0 0,0 0 0,1 0 0,-1 1 0,0-1 0,1 0 0,-1 1 0,1 0 0,-1-1 0,0 1 0,1 0 0,-1 0 0,1 0 0,0 0 0,-1 0 0,1 0 0,0 0 0,0 0 0,-1 0 0,1 1 0,0-1 0,0 0 0,-1 3 0,1-1 0,1-1 0,-1 1 0,1 0 0,0-1 0,0 1 0,0 0 0,0-1 0,0 1 0,0-1 0,1 1 0,-1 0 0,1-1 0,1 5 0,3 5 0,0 0 0,1 0 0,1-1 0,13 19 0,19 17 0,1-2 0,3-1 0,67 53 0,-61-62 0,-50-35 0,0 1 0,0 0 0,-1-1 0,1 0 0,0 1 0,-1-1 0,1 0 0,0 1 0,-1-1 0,1 0 0,-1 0 0,1 0 0,0 0 0,-1-1 0,-1 1 0,-76-6 0,-132-2 0,190 8 0,-1 2 0,1 1 0,0 0 0,0 2 0,0 0 0,1 1 0,-34 15 0,51-19 0,0 0 0,0 0 0,-1-1 0,1 2 0,0-1 0,1 0 0,-1 1 0,0-1 0,1 1 0,-1 0 0,1 0 0,0 0 0,0 0 0,0 0 0,-1 4 0,2-5 0,0 1 0,1 0 0,-1-1 0,1 1 0,0 0 0,0-1 0,0 1 0,0 0 0,0-1 0,1 1 0,-1-1 0,1 1 0,-1 0 0,1-1 0,0 1 0,0-1 0,0 0 0,1 1 0,-1-1 0,1 0 0,-1 0 0,3 3 0,7 7 0,0 0 0,1-1 0,1 0 0,0-1 0,0-1 0,1 0 0,0 0 0,1-1 0,-1-1 0,1-1 0,20 6 0,-3-2 0,1-2 0,0-1 0,0-2 0,53 2 0,-79-6 0,-1-1 0,1 0 0,0 0 0,-1-1 0,1 0 0,-1 0 0,1-1 0,-1 1 0,1-1 0,-1-1 0,0 1 0,0-1 0,0 0 0,0-1 0,0 1 0,-1-1 0,0 0 0,1 0 0,-2-1 0,1 0 0,0 0 0,-1 0 0,0 0 0,0-1 0,-1 1 0,5-9 0,5-13 0,-2-1 0,0 0 0,-2-1 0,-1 0 0,4-35 0,-5 15 0,-2 1 0,-3-74 0,-2 114 0,-1 0 0,0 0 0,0 0 0,-1 0 0,0 0 0,0 0 0,-1 0 0,0 1 0,0-1 0,-1 1 0,0 0 0,0 0 0,-1 0 0,0 1 0,0-1 0,-1 1 0,-11-10 0,6 8 0,-1 0 0,1 1 0,-2 0 0,1 0 0,-1 2 0,0-1 0,0 2 0,-1 0 0,-22-4 0,24 5 0,-1 1 0,1 1 0,-1 0 0,0 0 0,-19 3 0,29-2 0,0 1 0,0-1 0,0 1 0,0 0 0,0-1 0,0 1 0,1 1 0,-1-1 0,0 0 0,1 1 0,-1-1 0,1 1 0,-1 0 0,1 0 0,0 0 0,0 0 0,0 0 0,0 1 0,0-1 0,0 0 0,1 1 0,-1-1 0,1 1 0,0 0 0,0 0 0,0-1 0,0 1 0,-1 6 0,1 1 0,0 0 0,1 0 0,0 0 0,1 11 0,1 21 0,-2-41 0,0 0 0,-1 0 0,1 0 0,0 0 0,-1 0 0,1-1 0,0 1 0,-1 0 0,1 0 0,-1 0 0,1 0 0,-1-1 0,0 1 0,1 0 0,-1-1 0,0 1 0,0 0 0,1-1 0,-1 1 0,0-1 0,0 1 0,0-1 0,0 0 0,0 1 0,0-1 0,0 0 0,1 1 0,-1-1 0,0 0 0,0 0 0,0 0 0,0 0 0,0 0 0,0 0 0,0 0 0,0 0 0,0-1 0,0 1 0,0 0 0,0 0 0,0-1 0,0 1 0,0-1 0,1 1 0,-1-1 0,0 1 0,0-1 0,0 1 0,1-1 0,-2-1 0,2 2 0,0 0 0,-1 0 0,1-1 0,0 1 0,0 0 0,0-1 0,0 1 0,-1 0 0,1 0 0,0-1 0,0 1 0,0 0 0,0-1 0,0 1 0,0 0 0,0 0 0,0-1 0,0 1 0,0 0 0,0-1 0,0 1 0,0 0 0,0-1 0,0 1 0,0 0 0,0-1 0,0 1 0,0 0 0,1 0 0,-1-1 0,0 1 0,0 0 0,0 0 0,0-1 0,1 1 0,-1 0 0,0 0 0,0-1 0,1 1 0,-1 0 0,0 0 0,0 0 0,1 0 0,-1-1 0,0 1 0,0 0 0,1 0 0,-1 0 0,0 0 0,1 0 0,-1 0 0,0 0 0,1 0 0,-1 0 0,0 0 0,1 0 0,-1 0 0,1 0 0,21-5 0,29 0 0,91 4 0,-138 1 0,-10 0 0,-48 0 0,49 0 0,-1 1 0,1 0 0,0-1 0,0 2 0,0-1 0,-1 0 0,1 1 0,0 0 0,-4 3 0,8-4 0,0-1 0,0 1 0,1-1 0,-1 1 0,0 0 0,1-1 0,-1 1 0,1 0 0,-1 0 0,0 0 0,1-1 0,0 1 0,-1 0 0,1 0 0,0 0 0,-1 0 0,1 0 0,0 0 0,0 0 0,0-1 0,0 1 0,0 0 0,0 0 0,0 0 0,0 0 0,0 0 0,0 0 0,0 0 0,1 0 0,-1 0 0,0 0 0,1 0 0,-1-1 0,0 1 0,1 0 0,-1 0 0,1 0 0,0-1 0,-1 1 0,1 0 0,0-1 0,-1 1 0,1 0 0,0-1 0,0 1 0,1 0 0,3 4 0,1-1 0,0 1 0,1-1 0,9 5 0,-6-5 0,-3 0 0,0 0 0,0-1 0,1 0 0,-1 0 0,1 0 0,0-1 0,0 0 0,-1-1 0,15 1 0,-22-2 0,0 0 0,1 0 0,-1 0 0,0 0 0,0 0 0,1 0 0,-1 0 0,0 0 0,0 0 0,1 0 0,-1 0 0,0 0 0,0 0 0,1-1 0,-1 1 0,0 0 0,0 0 0,1 0 0,-1 0 0,0-1 0,0 1 0,0 0 0,1 0 0,-1 0 0,0-1 0,0 1 0,0 0 0,0 0 0,0 0 0,1-1 0,-1 1 0,0 0 0,0-1 0,0 1 0,0 0 0,0 0 0,0-1 0,0 1 0,0 0 0,0 0 0,0-1 0,0 1 0,0 0 0,0 0 0,0-1 0,0 1 0,0 0 0,-1 0 0,1-1 0,0 1 0,-13-12 0,-3 5 0,1 1 0,-1 0 0,0 1 0,-1 0 0,-20-2 0,-91-7 0,93 11 0,-13-2 0,-2-1 0,-1 3 0,1 1 0,-81 8 0,128-6 0,0 1 0,-1-1 0,1 1 0,0 0 0,0 0 0,0 0 0,0 0 0,0 0 0,0 1 0,0 0 0,0-1 0,1 1 0,-1 0 0,1 0 0,-1 0 0,1 1 0,0-1 0,0 0 0,0 1 0,0 0 0,0-1 0,0 1 0,1 0 0,-1 0 0,1 0 0,0 0 0,0 0 0,0 0 0,0 1 0,1-1 0,-1 0 0,1 0 0,0 0 0,0 1 0,0-1 0,0 0 0,1 0 0,-1 1 0,1-1 0,0 0 0,0 0 0,0 0 0,0 0 0,0 0 0,1 0 0,-1 0 0,1 0 0,2 2 0,1 1 0,-1 1 0,1-1 0,0-1 0,1 1 0,0-1 0,-1 0 0,2 0 0,-1-1 0,0 1 0,1-2 0,0 1 0,0-1 0,0 0 0,0 0 0,1-1 0,-1 1 0,1-2 0,-1 1 0,10-1 0,6 1 0,0-1 0,1-2 0,-1 0 0,0-1 0,27-7 0,0-3 0,0-1 0,-1-3 0,-1-2 0,48-25 0,-30 8 0,-2-3 0,71-53 0,-129 86 0,12-8 0,-1-1 0,15-16 0,-29 27 0,1 0 0,-1-1 0,0 0 0,0 0 0,-1 0 0,1 0 0,-1 0 0,0-1 0,0 1 0,0-1 0,-1 1 0,1-1 0,-1 0 0,1-8 0,-2 11 0,0 0 0,0 1 0,-1-1 0,1 0 0,0 0 0,-1 0 0,1 1 0,-1-1 0,0 0 0,1 1 0,-1-1 0,0 0 0,0 1 0,0-1 0,0 1 0,0-1 0,0 1 0,-1 0 0,1 0 0,0-1 0,-1 1 0,1 0 0,-1 0 0,-1-1 0,-4-1 0,1 0 0,0 1 0,-1 0 0,0 0 0,-10-1 0,-5 0 0,1 0 0,-1 2 0,0 1 0,0 1 0,-41 6 0,-104 34 0,161-39 0,-72 20 0,0 4 0,2 4 0,2 3 0,1 3 0,-86 56 0,142-81 0,0 2 0,0 0 0,2 1 0,-21 22 0,31-31 0,1 0 0,0 1 0,1-1 0,-1 1 0,1-1 0,0 1 0,1 0 0,-1 0 0,1 1 0,0-1 0,1 0 0,0 1 0,0-1 0,0 1 0,0-1 0,1 1 0,0-1 0,2 8 0,0-5 0,0-1 0,0 1 0,1 0 0,1-1 0,-1 0 0,2 1 0,-1-2 0,1 1 0,0 0 0,0-1 0,1 0 0,0 0 0,0-1 0,10 8 0,5 3 0,1-2 0,1 0 0,43 20 0,13 1-128,2-4 0,1-4 0,1-3 0,95 16 0,-44-19-213,263 9-1,-342-30 342,-1-2 0,82-12 0,-130 12-2,1 0 1,-1-1-1,1 1 1,-1-2-1,1 1 0,-1 0 1,0-1-1,0 0 1,0-1-1,-1 1 0,10-8 1,-14 9 9,1-1 0,0 1 1,-1 0-1,1-1 0,-1 0 0,0 1 1,0-1-1,0 0 0,0 1 0,0-1 1,-1 0-1,1 0 0,-1 0 1,1 1-1,-1-1 0,0 0 0,0 0 1,-1 0-1,1 0 0,-1 0 0,1 1 1,-1-1-1,0 0 0,0 0 0,0 1 1,0-1-1,-1 1 0,-1-4 1,-7-12 100,-2 0 0,0 1 0,-1 0-1,0 0 1,-2 2 0,0 0 0,0 0 0,-1 2 0,-1 0 0,-32-19 0,-7 0-141,-2 2 0,-71-25 0,85 37 32,-2 1 0,0 3 0,0 2 0,-1 2 0,-1 1 0,-71-2 0,112 11 0,0 0 0,0 0 0,-1 1 0,1 0 0,0 0 0,0 1 0,0 0 0,0 0 0,0 1 0,1 0 0,-9 4 0,13-5 0,-1 0 0,0 0 0,1 1 0,-1-1 0,1 1 0,0 0 0,0 0 0,0-1 0,0 1 0,1 0 0,-1 1 0,1-1 0,0 0 0,-1 0 0,2 1 0,-1-1 0,0 0 0,1 1 0,-1-1 0,1 1 0,0-1 0,0 1 0,0-1 0,2 7 0,2 8 0,0 0 0,1-1 0,2 0 0,-1 0 0,2-1 0,0 1 0,16 22 0,-15-28 0,-9-15 0,-13-21 0,2 11 0,-1 2 0,-1 0 0,1 0 0,-2 1 0,0 1 0,0 0 0,-1 1 0,-29-13 0,3 0 0,40 22 0,0-1 0,0 1 0,0-1 0,0 0 0,0 1 0,0-1 0,0 0 0,0 1 0,1-1 0,-1 0 0,0 0 0,0 0 0,1 0 0,-1 0 0,0 0 0,1 0 0,-1 0 0,1 0 0,-1 0 0,1 0 0,0 0 0,0 0 0,-1 0 0,1-1 0,0 1 0,0 0 0,0 0 0,0 0 0,0 0 0,0-1 0,0 1 0,1 0 0,-1 0 0,0 0 0,1 0 0,-1 0 0,0 0 0,1 0 0,0 0 0,-1 0 0,1 0 0,1-2 0,3-3 0,0 0 0,1 0 0,0 0 0,0 1 0,8-6 0,33-20-34,2 2-1,0 2 0,63-24 0,-33 15-1191,-49 22-5600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9:34:41.277"/>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9:34:42.079"/>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9:34:42.440"/>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9:34:42.787"/>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9:34:43.160"/>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9:34:43.507"/>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9:34:43.871"/>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9:34:44.95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9:34:51.864"/>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5:09:09.825"/>
    </inkml:context>
    <inkml:brush xml:id="br0">
      <inkml:brushProperty name="width" value="0.05" units="cm"/>
      <inkml:brushProperty name="height" value="0.05" units="cm"/>
      <inkml:brushProperty name="color" value="#FFFFFF"/>
    </inkml:brush>
  </inkml:definitions>
  <inkml:trace contextRef="#ctx0" brushRef="#br0">907 343 24575,'1'0'0,"0"1"0,0-1 0,0 0 0,0 0 0,-1 0 0,1 0 0,0 0 0,0 0 0,0 0 0,0 0 0,0 0 0,0 0 0,0-1 0,0 1 0,-1 0 0,1-1 0,0 1 0,0 0 0,0-1 0,-1 1 0,1-1 0,0 1 0,0-1 0,-1 0 0,1 1 0,0-1 0,-1 0 0,1 1 0,0-2 0,-2 1 0,1 0 0,-1 0 0,0 0 0,1 0 0,-1 0 0,0 0 0,0 1 0,0-1 0,1 0 0,-1 1 0,0-1 0,0 1 0,0-1 0,0 1 0,0-1 0,-1 1 0,1 0 0,0-1 0,0 1 0,0 0 0,0 0 0,0 0 0,0 0 0,-2 0 0,-67-13 0,45 7 0,-43-4 0,75 11 0,50 0 0,-53-1 0,1 0 0,-1 0 0,0-1 0,1 0 0,-1 0 0,0 0 0,0 0 0,0-1 0,0 1 0,0-1 0,6-3 0,-9 4 0,0 0 0,0 0 0,-1 0 0,1 0 0,0 0 0,0 0 0,-1 0 0,1 0 0,-1 0 0,1 0 0,-1 0 0,1 0 0,-1-1 0,0 1 0,1 0 0,-1 0 0,0-1 0,0 1 0,0 0 0,0 0 0,0-1 0,0 1 0,0 0 0,-1 0 0,1-1 0,0 1 0,-1 0 0,1 0 0,-1 0 0,1 0 0,-1 0 0,1 0 0,-1-1 0,0 1 0,0 0 0,1 1 0,-1-1 0,0 0 0,0 0 0,0 0 0,-2-1 0,-4-4 0,0 0 0,-1 0 0,-15-8 0,20 12 0,-32-18 0,-39-17 0,64 33 0,0 0 0,0 1 0,0 0 0,0 0 0,-1 1 0,0 0 0,1 1 0,-1 1 0,-15 0 0,25 0 0,-1 0 0,0 0 0,1 0 0,-1 1 0,0-1 0,1 0 0,-1 1 0,1 0 0,-1-1 0,0 1 0,1 0 0,-1 0 0,1 0 0,0 0 0,-1 0 0,1 0 0,0 0 0,0 0 0,-1 0 0,1 1 0,0-1 0,0 0 0,-1 3 0,1-1 0,1-1 0,-1 1 0,1 0 0,0-1 0,0 1 0,0 0 0,0-1 0,0 1 0,0-1 0,1 1 0,-1 0 0,1-1 0,1 5 0,3 5 0,0 0 0,1 0 0,1-1 0,13 19 0,19 17 0,1-2 0,3-1 0,67 53 0,-61-62 0,-50-35 0,0 1 0,0 0 0,-1-1 0,1 0 0,0 1 0,-1-1 0,1 0 0,0 1 0,-1-1 0,1 0 0,-1 0 0,1 0 0,0 0 0,-1-1 0,-1 1 0,-76-6 0,-132-2 0,190 8 0,-1 2 0,1 1 0,0 0 0,0 2 0,0 0 0,1 1 0,-34 15 0,51-19 0,0 0 0,0 0 0,-1-1 0,1 2 0,0-1 0,1 0 0,-1 1 0,0-1 0,1 1 0,-1 0 0,1 0 0,0 0 0,0 0 0,0 0 0,-1 4 0,2-5 0,0 1 0,1 0 0,-1-1 0,1 1 0,0 0 0,0-1 0,0 1 0,0 0 0,0-1 0,1 1 0,-1-1 0,1 1 0,-1 0 0,1-1 0,0 1 0,0-1 0,0 0 0,1 1 0,-1-1 0,1 0 0,-1 0 0,3 3 0,7 7 0,0 0 0,1-1 0,1 0 0,0-1 0,0-1 0,1 0 0,0 0 0,1-1 0,-1-1 0,1-1 0,20 6 0,-3-2 0,1-2 0,0-1 0,0-2 0,53 2 0,-79-6 0,-1-1 0,1 0 0,0 0 0,-1-1 0,1 0 0,-1 0 0,1-1 0,-1 1 0,1-1 0,-1-1 0,0 1 0,0-1 0,0 0 0,0-1 0,0 1 0,-1-1 0,0 0 0,1 0 0,-2-1 0,1 0 0,0 0 0,-1 0 0,0 0 0,0-1 0,-1 1 0,5-9 0,5-13 0,-2-1 0,0 0 0,-2-1 0,-1 0 0,4-35 0,-5 15 0,-2 1 0,-3-74 0,-2 114 0,-1 0 0,0 0 0,0 0 0,-1 0 0,0 0 0,0 0 0,-1 0 0,0 1 0,0-1 0,-1 1 0,0 0 0,0 0 0,-1 0 0,0 1 0,0-1 0,-1 1 0,-11-10 0,6 8 0,-1 0 0,1 1 0,-2 0 0,1 0 0,-1 2 0,0-1 0,0 2 0,-1 0 0,-22-4 0,24 5 0,-1 1 0,1 1 0,-1 0 0,0 0 0,-19 3 0,29-2 0,0 1 0,0-1 0,0 1 0,0 0 0,0-1 0,0 1 0,1 1 0,-1-1 0,0 0 0,1 1 0,-1-1 0,1 1 0,-1 0 0,1 0 0,0 0 0,0 0 0,0 0 0,0 1 0,0-1 0,0 0 0,1 1 0,-1-1 0,1 1 0,0 0 0,0 0 0,0-1 0,0 1 0,-1 6 0,1 1 0,0 0 0,1 0 0,0 0 0,1 11 0,1 21 0,-2-41 0,0 0 0,-1 0 0,1 0 0,0 0 0,-1 0 0,1-1 0,0 1 0,-1 0 0,1 0 0,-1 0 0,1 0 0,-1-1 0,0 1 0,1 0 0,-1-1 0,0 1 0,0 0 0,1-1 0,-1 1 0,0-1 0,0 1 0,0-1 0,0 0 0,0 1 0,0-1 0,0 0 0,1 1 0,-1-1 0,0 0 0,0 0 0,0 0 0,0 0 0,0 0 0,0 0 0,0 0 0,0 0 0,0-1 0,0 1 0,0 0 0,0 0 0,0-1 0,0 1 0,0-1 0,1 1 0,-1-1 0,0 1 0,0-1 0,0 1 0,1-1 0,-2-1 0,2 2 0,0 0 0,-1 0 0,1-1 0,0 1 0,0 0 0,0-1 0,0 1 0,-1 0 0,1 0 0,0-1 0,0 1 0,0 0 0,0-1 0,0 1 0,0 0 0,0 0 0,0-1 0,0 1 0,0 0 0,0-1 0,0 1 0,0 0 0,0-1 0,0 1 0,0 0 0,0-1 0,0 1 0,0 0 0,1 0 0,-1-1 0,0 1 0,0 0 0,0 0 0,0-1 0,1 1 0,-1 0 0,0 0 0,0-1 0,1 1 0,-1 0 0,0 0 0,0 0 0,1 0 0,-1-1 0,0 1 0,0 0 0,1 0 0,-1 0 0,0 0 0,1 0 0,-1 0 0,0 0 0,1 0 0,-1 0 0,0 0 0,1 0 0,-1 0 0,1 0 0,21-5 0,29 0 0,91 4 0,-138 1 0,-10 0 0,-48 0 0,49 0 0,-1 1 0,1 0 0,0-1 0,0 2 0,0-1 0,-1 0 0,1 1 0,0 0 0,-4 3 0,8-4 0,0-1 0,0 1 0,1-1 0,-1 1 0,0 0 0,1-1 0,-1 1 0,1 0 0,-1 0 0,0 0 0,1-1 0,0 1 0,-1 0 0,1 0 0,0 0 0,-1 0 0,1 0 0,0 0 0,0 0 0,0-1 0,0 1 0,0 0 0,0 0 0,0 0 0,0 0 0,0 0 0,0 0 0,0 0 0,1 0 0,-1 0 0,0 0 0,1 0 0,-1-1 0,0 1 0,1 0 0,-1 0 0,1 0 0,0-1 0,-1 1 0,1 0 0,0-1 0,-1 1 0,1 0 0,0-1 0,0 1 0,1 0 0,3 4 0,1-1 0,0 1 0,1-1 0,9 5 0,-6-5 0,-3 0 0,0 0 0,0-1 0,1 0 0,-1 0 0,1 0 0,0-1 0,0 0 0,-1-1 0,15 1 0,-22-2 0,0 0 0,1 0 0,-1 0 0,0 0 0,0 0 0,1 0 0,-1 0 0,0 0 0,0 0 0,1 0 0,-1 0 0,0 0 0,0 0 0,1-1 0,-1 1 0,0 0 0,0 0 0,1 0 0,-1 0 0,0-1 0,0 1 0,0 0 0,1 0 0,-1 0 0,0-1 0,0 1 0,0 0 0,0 0 0,0 0 0,1-1 0,-1 1 0,0 0 0,0-1 0,0 1 0,0 0 0,0 0 0,0-1 0,0 1 0,0 0 0,0 0 0,0-1 0,0 1 0,0 0 0,0 0 0,0-1 0,0 1 0,0 0 0,-1 0 0,1-1 0,0 1 0,-13-12 0,-3 5 0,1 1 0,-1 0 0,0 1 0,-1 0 0,-20-2 0,-91-7 0,93 11 0,-13-2 0,-2-1 0,-1 3 0,1 1 0,-81 8 0,128-6 0,0 1 0,-1-1 0,1 1 0,0 0 0,0 0 0,0 0 0,0 0 0,0 0 0,0 1 0,0 0 0,0-1 0,1 1 0,-1 0 0,1 0 0,-1 0 0,1 1 0,0-1 0,0 0 0,0 1 0,0 0 0,0-1 0,0 1 0,1 0 0,-1 0 0,1 0 0,0 0 0,0 0 0,0 0 0,0 1 0,1-1 0,-1 0 0,1 0 0,0 0 0,0 1 0,0-1 0,0 0 0,1 0 0,-1 1 0,1-1 0,0 0 0,0 0 0,0 0 0,0 0 0,0 0 0,1 0 0,-1 0 0,1 0 0,2 2 0,1 1 0,-1 1 0,1-1 0,0-1 0,1 1 0,0-1 0,-1 0 0,2 0 0,-1-1 0,0 1 0,1-2 0,0 1 0,0-1 0,0 0 0,0 0 0,1-1 0,-1 1 0,1-2 0,-1 1 0,10-1 0,6 1 0,0-1 0,1-2 0,-1 0 0,0-1 0,27-7 0,0-3 0,0-1 0,-1-3 0,-1-2 0,48-25 0,-30 8 0,-2-3 0,71-53 0,-129 86 0,12-8 0,-1-1 0,15-16 0,-29 27 0,1 0 0,-1-1 0,0 0 0,0 0 0,-1 0 0,1 0 0,-1 0 0,0-1 0,0 1 0,0-1 0,-1 1 0,1-1 0,-1 0 0,1-8 0,-2 11 0,0 0 0,0 1 0,-1-1 0,1 0 0,0 0 0,-1 0 0,1 1 0,-1-1 0,0 0 0,1 1 0,-1-1 0,0 0 0,0 1 0,0-1 0,0 1 0,0-1 0,0 1 0,-1 0 0,1 0 0,0-1 0,-1 1 0,1 0 0,-1 0 0,-1-1 0,-4-1 0,1 0 0,0 1 0,-1 0 0,0 0 0,-10-1 0,-5 0 0,1 0 0,-1 2 0,0 1 0,0 1 0,-41 6 0,-104 34 0,161-39 0,-72 20 0,0 4 0,2 4 0,2 3 0,1 3 0,-86 56 0,142-81 0,0 2 0,0 0 0,2 1 0,-21 22 0,31-31 0,1 0 0,0 1 0,1-1 0,-1 1 0,1-1 0,0 1 0,1 0 0,-1 0 0,1 1 0,0-1 0,1 0 0,0 1 0,0-1 0,0 1 0,0-1 0,1 1 0,0-1 0,2 8 0,0-5 0,0-1 0,0 1 0,1 0 0,1-1 0,-1 0 0,2 1 0,-1-2 0,1 1 0,0 0 0,0-1 0,1 0 0,0 0 0,0-1 0,10 8 0,5 3 0,1-2 0,1 0 0,43 20 0,13 1-128,2-4 0,1-4 0,1-3 0,95 16 0,-44-19-213,263 9-1,-342-30 342,-1-2 0,82-12 0,-130 12-2,1 0 1,-1-1-1,1 1 1,-1-2-1,1 1 0,-1 0 1,0-1-1,0 0 1,0-1-1,-1 1 0,10-8 1,-14 9 9,1-1 0,0 1 1,-1 0-1,1-1 0,-1 0 0,0 1 1,0-1-1,0 0 0,0 1 0,0-1 1,-1 0-1,1 0 0,-1 0 1,1 1-1,-1-1 0,0 0 0,0 0 1,-1 0-1,1 0 0,-1 0 0,1 1 1,-1-1-1,0 0 0,0 0 0,0 1 1,0-1-1,-1 1 0,-1-4 1,-7-12 100,-2 0 0,0 1 0,-1 0-1,0 0 1,-2 2 0,0 0 0,0 0 0,-1 2 0,-1 0 0,-32-19 0,-7 0-141,-2 2 0,-71-25 0,85 37 32,-2 1 0,0 3 0,0 2 0,-1 2 0,-1 1 0,-71-2 0,112 11 0,0 0 0,0 0 0,-1 1 0,1 0 0,0 0 0,0 1 0,0 0 0,0 0 0,0 1 0,1 0 0,-9 4 0,13-5 0,-1 0 0,0 0 0,1 1 0,-1-1 0,1 1 0,0 0 0,0 0 0,0-1 0,0 1 0,1 0 0,-1 1 0,1-1 0,0 0 0,-1 0 0,2 1 0,-1-1 0,0 0 0,1 1 0,-1-1 0,1 1 0,0-1 0,0 1 0,0-1 0,2 7 0,2 8 0,0 0 0,1-1 0,2 0 0,-1 0 0,2-1 0,0 1 0,16 22 0,-15-28 0,-9-15 0,-13-21 0,2 11 0,-1 2 0,-1 0 0,1 0 0,-2 1 0,0 1 0,0 0 0,-1 1 0,-29-13 0,3 0 0,40 22 0,0-1 0,0 1 0,0-1 0,0 0 0,0 1 0,0-1 0,0 0 0,0 1 0,1-1 0,-1 0 0,0 0 0,0 0 0,1 0 0,-1 0 0,0 0 0,1 0 0,-1 0 0,1 0 0,-1 0 0,1 0 0,0 0 0,0 0 0,-1 0 0,1-1 0,0 1 0,0 0 0,0 0 0,0 0 0,0 0 0,0-1 0,0 1 0,1 0 0,-1 0 0,0 0 0,1 0 0,-1 0 0,0 0 0,1 0 0,0 0 0,-1 0 0,1 0 0,1-2 0,3-3 0,0 0 0,1 0 0,0 0 0,0 1 0,8-6 0,33-20-34,2 2-1,0 2 0,63-24 0,-33 15-1191,-49 22-5600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5:09:28.243"/>
    </inkml:context>
    <inkml:brush xml:id="br0">
      <inkml:brushProperty name="width" value="0.35" units="cm"/>
      <inkml:brushProperty name="height" value="0.35" units="cm"/>
      <inkml:brushProperty name="color" value="#FFFFFF"/>
    </inkml:brush>
  </inkml:definitions>
  <inkml:trace contextRef="#ctx0" brushRef="#br0">313 362 24575,'0'1'0,"0"-1"0,0 0 0,0 1 0,0-1 0,0 0 0,0 0 0,0 1 0,0-1 0,0 0 0,0 1 0,0-1 0,0 0 0,0 0 0,0 1 0,0-1 0,0 0 0,0 1 0,0-1 0,1 0 0,-1 0 0,0 1 0,0-1 0,0 0 0,0 0 0,1 0 0,-1 1 0,0-1 0,0 0 0,1 0 0,-1 0 0,0 1 0,0-1 0,1 0 0,-1 0 0,0 0 0,0 0 0,1 0 0,-1 0 0,0 0 0,1 0 0,-1 0 0,0 0 0,0 0 0,1 0 0,-1 0 0,0 0 0,1 0 0,-1 0 0,1 0 0,-1 0 0,0-1 0,1 1 0,-1 0 0,1-1 0,-1 1 0,1 0 0,-1-1 0,0 1 0,1-1 0,-1 1 0,0-1 0,0 1 0,1 0 0,-1-1 0,0 1 0,0-1 0,0 0 0,1 1 0,-1-1 0,0 1 0,0-1 0,0 1 0,0-1 0,0 1 0,0-1 0,0 1 0,0-1 0,0 1 0,-1-1 0,1 0 0,-1-2 0,0 1 0,-1-1 0,1 1 0,-1 0 0,1-1 0,-1 1 0,0 0 0,0 0 0,0 0 0,0 0 0,0 1 0,0-1 0,0 1 0,-1-1 0,1 1 0,0 0 0,-1-1 0,1 1 0,-1 1 0,0-1 0,1 0 0,-1 1 0,-4-1 0,-9-2 0,0 1 0,-27 1 0,37 1 0,2 0 0,1 0 0,-1 0 0,0 0 0,1 0 0,-1 1 0,0 0 0,1 0 0,-1 0 0,0 0 0,1 0 0,0 1 0,-1-1 0,1 1 0,-5 3 0,5-2 0,1-1 0,0 1 0,0 0 0,0 0 0,0 0 0,1 0 0,-1 0 0,1 0 0,0 0 0,0 0 0,0 0 0,0 1 0,1-1 0,-1 0 0,1 1 0,0 4 0,-1-4 0,1-1 0,0 1 0,1-1 0,-1 1 0,1-1 0,-1 0 0,1 1 0,0-1 0,0 0 0,0 1 0,1-1 0,-1 0 0,1 0 0,0 0 0,0 0 0,0-1 0,0 1 0,4 4 0,-5-7 0,0 1 0,0 0 0,0 0 0,1-1 0,-1 1 0,0 0 0,0-1 0,1 1 0,-1-1 0,0 0 0,1 1 0,-1-1 0,1 0 0,-1 0 0,0 0 0,1 0 0,-1 0 0,0 0 0,2-1 0,0 1 0,-1-1 0,1 0 0,-1-1 0,0 1 0,0 0 0,0 0 0,1-1 0,-1 0 0,-1 1 0,1-1 0,0 0 0,0 0 0,2-4 0,2-2 0,0-1 0,-1 0 0,-1 0 0,1 0 0,-1-1 0,-1 0 0,0 0 0,0 0 0,-1 0 0,0 0 0,0-15 0,-2 19 0,1 0 0,-1-1 0,-1 1 0,1 0 0,-1 0 0,0 0 0,-1 0 0,0 0 0,1 0 0,-2 0 0,1 1 0,-1-1 0,0 1 0,0-1 0,0 1 0,-1 0 0,0 0 0,0 1 0,0-1 0,-6-5 0,5 7 0,0-1 0,0 1 0,0 0 0,0 0 0,0 0 0,0 1 0,-1 0 0,1 0 0,-1 0 0,0 1 0,1 0 0,-1 0 0,0 0 0,0 1 0,0 0 0,0 0 0,1 0 0,-1 1 0,0 0 0,0 0 0,1 0 0,-1 1 0,0 0 0,1 0 0,-1 0 0,1 1 0,0 0 0,0 0 0,0 0 0,0 0 0,-4 5 0,8-7 0,0 0 0,0 0 0,0 1 0,0-1 0,0 0 0,0 0 0,1 1 0,-1-1 0,0 0 0,1 1 0,-1-1 0,1 1 0,-1-1 0,1 0 0,0 1 0,0-1 0,0 1 0,-1-1 0,1 1 0,1-1 0,-1 1 0,0 2 0,1-1 0,0-1 0,1 1 0,-1-1 0,0 1 0,1-1 0,0 1 0,-1-1 0,1 0 0,0 0 0,0 0 0,3 3 0,3 1 0,0-1 0,0 0 0,1 0 0,-1 0 0,1-1 0,13 4 0,11 1 0,1-2 0,69 7 0,-30-3 0,-49-6 0,-1-1 0,2-2 0,25 1 0,-43-4 0,0 1 0,0-1 0,0 0 0,0 0 0,-1-1 0,1 0 0,0 0 0,-1-1 0,0 1 0,0-2 0,0 1 0,0 0 0,0-1 0,0 0 0,6-7 0,-8 8 0,-1-1 0,0 0 0,0 1 0,0-1 0,0 0 0,-1 0 0,1 0 0,-1-1 0,0 1 0,0-1 0,-1 1 0,0-1 0,1 1 0,-1-1 0,-1 0 0,1 0 0,-1 1 0,0-1 0,0 0 0,0 0 0,0 0 0,-1 1 0,0-1 0,0 0 0,0 1 0,-4-9 0,2 7 0,0 1 0,0 0 0,0 0 0,-1 0 0,1 0 0,-1 1 0,-1-1 0,1 1 0,0 0 0,-1 0 0,0 0 0,0 1 0,0 0 0,0 0 0,-1 0 0,1 1 0,-1 0 0,0 0 0,1 0 0,-1 0 0,-8 0 0,-29-2 0,0 3 0,-52 4 0,2 0 0,73-4 0,1-1 0,0 0 0,-27-8 0,32 7 0,62 34 0,11 2 0,-48-25 0,-1-1 0,1-1 0,0 0 0,0-1 0,1 0 0,0-1 0,0 0 0,0 0 0,24 2 0,-20-5 0,0 0 0,0-2 0,0 0 0,0-1 0,-1 0 0,1-1 0,0-1 0,29-11 0,-22 6 0,-12 5 0,0 0 0,0-1 0,-1 0 0,1-1 0,-1 0 0,0 0 0,-1-1 0,12-10 0,-21 17 0,1-1 0,-1 1 0,1-1 0,-1 1 0,1-1 0,-1 1 0,0-1 0,1 1 0,-1-1 0,0 0 0,1 1 0,-1-1 0,0 1 0,0-1 0,0 0 0,0 1 0,1-1 0,-1 0 0,0 1 0,0-1 0,0 1 0,0-1 0,0 0 0,0 1 0,-1-1 0,1 0 0,0 1 0,0-2 0,-1 1 0,0 1 0,0-1 0,0 0 0,0 0 0,0 0 0,0 1 0,0-1 0,0 1 0,0-1 0,0 0 0,0 1 0,0 0 0,0-1 0,-2 1 0,-48-6 0,42 5 0,6 1 0,1 0 0,-1 0 0,1-1 0,0 1 0,-1-1 0,1 0 0,0 0 0,-1 0 0,1 0 0,0 0 0,0 0 0,0-1 0,0 1 0,0-1 0,0 1 0,-3-4 0,4 3 0,0 1 0,0-1 0,1 1 0,-1-1 0,0 1 0,1-1 0,-1 0 0,1 1 0,0-1 0,-1 0 0,1 1 0,0-1 0,0 0 0,0 1 0,0-1 0,0 0 0,1 1 0,-1-1 0,1 0 0,-1 1 0,1-1 0,-1 1 0,1-1 0,1-2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5:09:28.243"/>
    </inkml:context>
    <inkml:brush xml:id="br0">
      <inkml:brushProperty name="width" value="0.35" units="cm"/>
      <inkml:brushProperty name="height" value="0.35" units="cm"/>
      <inkml:brushProperty name="color" value="#FFFFFF"/>
    </inkml:brush>
  </inkml:definitions>
  <inkml:trace contextRef="#ctx0" brushRef="#br0">313 362 24575,'0'1'0,"0"-1"0,0 0 0,0 1 0,0-1 0,0 0 0,0 0 0,0 1 0,0-1 0,0 0 0,0 1 0,0-1 0,0 0 0,0 0 0,0 1 0,0-1 0,0 0 0,0 1 0,0-1 0,1 0 0,-1 0 0,0 1 0,0-1 0,0 0 0,0 0 0,1 0 0,-1 1 0,0-1 0,0 0 0,1 0 0,-1 0 0,0 1 0,0-1 0,1 0 0,-1 0 0,0 0 0,0 0 0,1 0 0,-1 0 0,0 0 0,1 0 0,-1 0 0,0 0 0,0 0 0,1 0 0,-1 0 0,0 0 0,1 0 0,-1 0 0,1 0 0,-1 0 0,0-1 0,1 1 0,-1 0 0,1-1 0,-1 1 0,1 0 0,-1-1 0,0 1 0,1-1 0,-1 1 0,0-1 0,0 1 0,1 0 0,-1-1 0,0 1 0,0-1 0,0 0 0,1 1 0,-1-1 0,0 1 0,0-1 0,0 1 0,0-1 0,0 1 0,0-1 0,0 1 0,0-1 0,0 1 0,-1-1 0,1 0 0,-1-2 0,0 1 0,-1-1 0,1 1 0,-1 0 0,1-1 0,-1 1 0,0 0 0,0 0 0,0 0 0,0 0 0,0 1 0,0-1 0,0 1 0,-1-1 0,1 1 0,0 0 0,-1-1 0,1 1 0,-1 1 0,0-1 0,1 0 0,-1 1 0,-4-1 0,-9-2 0,0 1 0,-27 1 0,37 1 0,2 0 0,1 0 0,-1 0 0,0 0 0,1 0 0,-1 1 0,0 0 0,1 0 0,-1 0 0,0 0 0,1 0 0,0 1 0,-1-1 0,1 1 0,-5 3 0,5-2 0,1-1 0,0 1 0,0 0 0,0 0 0,0 0 0,1 0 0,-1 0 0,1 0 0,0 0 0,0 0 0,0 0 0,0 1 0,1-1 0,-1 0 0,1 1 0,0 4 0,-1-4 0,1-1 0,0 1 0,1-1 0,-1 1 0,1-1 0,-1 0 0,1 1 0,0-1 0,0 0 0,0 1 0,1-1 0,-1 0 0,1 0 0,0 0 0,0 0 0,0-1 0,0 1 0,4 4 0,-5-7 0,0 1 0,0 0 0,0 0 0,1-1 0,-1 1 0,0 0 0,0-1 0,1 1 0,-1-1 0,0 0 0,1 1 0,-1-1 0,1 0 0,-1 0 0,0 0 0,1 0 0,-1 0 0,0 0 0,2-1 0,0 1 0,-1-1 0,1 0 0,-1-1 0,0 1 0,0 0 0,0 0 0,1-1 0,-1 0 0,-1 1 0,1-1 0,0 0 0,0 0 0,2-4 0,2-2 0,0-1 0,-1 0 0,-1 0 0,1 0 0,-1-1 0,-1 0 0,0 0 0,0 0 0,-1 0 0,0 0 0,0-15 0,-2 19 0,1 0 0,-1-1 0,-1 1 0,1 0 0,-1 0 0,0 0 0,-1 0 0,0 0 0,1 0 0,-2 0 0,1 1 0,-1-1 0,0 1 0,0-1 0,0 1 0,-1 0 0,0 0 0,0 1 0,0-1 0,-6-5 0,5 7 0,0-1 0,0 1 0,0 0 0,0 0 0,0 0 0,0 1 0,-1 0 0,1 0 0,-1 0 0,0 1 0,1 0 0,-1 0 0,0 0 0,0 1 0,0 0 0,0 0 0,1 0 0,-1 1 0,0 0 0,0 0 0,1 0 0,-1 1 0,0 0 0,1 0 0,-1 0 0,1 1 0,0 0 0,0 0 0,0 0 0,0 0 0,-4 5 0,8-7 0,0 0 0,0 0 0,0 1 0,0-1 0,0 0 0,0 0 0,1 1 0,-1-1 0,0 0 0,1 1 0,-1-1 0,1 1 0,-1-1 0,1 0 0,0 1 0,0-1 0,0 1 0,-1-1 0,1 1 0,1-1 0,-1 1 0,0 2 0,1-1 0,0-1 0,1 1 0,-1-1 0,0 1 0,1-1 0,0 1 0,-1-1 0,1 0 0,0 0 0,0 0 0,3 3 0,3 1 0,0-1 0,0 0 0,1 0 0,-1 0 0,1-1 0,13 4 0,11 1 0,1-2 0,69 7 0,-30-3 0,-49-6 0,-1-1 0,2-2 0,25 1 0,-43-4 0,0 1 0,0-1 0,0 0 0,0 0 0,-1-1 0,1 0 0,0 0 0,-1-1 0,0 1 0,0-2 0,0 1 0,0 0 0,0-1 0,0 0 0,6-7 0,-8 8 0,-1-1 0,0 0 0,0 1 0,0-1 0,0 0 0,-1 0 0,1 0 0,-1-1 0,0 1 0,0-1 0,-1 1 0,0-1 0,1 1 0,-1-1 0,-1 0 0,1 0 0,-1 1 0,0-1 0,0 0 0,0 0 0,0 0 0,-1 1 0,0-1 0,0 0 0,0 1 0,-4-9 0,2 7 0,0 1 0,0 0 0,0 0 0,-1 0 0,1 0 0,-1 1 0,-1-1 0,1 1 0,0 0 0,-1 0 0,0 0 0,0 1 0,0 0 0,0 0 0,-1 0 0,1 1 0,-1 0 0,0 0 0,1 0 0,-1 0 0,-8 0 0,-29-2 0,0 3 0,-52 4 0,2 0 0,73-4 0,1-1 0,0 0 0,-27-8 0,32 7 0,62 34 0,11 2 0,-48-25 0,-1-1 0,1-1 0,0 0 0,0-1 0,1 0 0,0-1 0,0 0 0,0 0 0,24 2 0,-20-5 0,0 0 0,0-2 0,0 0 0,0-1 0,-1 0 0,1-1 0,0-1 0,29-11 0,-22 6 0,-12 5 0,0 0 0,0-1 0,-1 0 0,1-1 0,-1 0 0,0 0 0,-1-1 0,12-10 0,-21 17 0,1-1 0,-1 1 0,1-1 0,-1 1 0,1-1 0,-1 1 0,0-1 0,1 1 0,-1-1 0,0 0 0,1 1 0,-1-1 0,0 1 0,0-1 0,0 0 0,0 1 0,1-1 0,-1 0 0,0 1 0,0-1 0,0 1 0,0-1 0,0 0 0,0 1 0,-1-1 0,1 0 0,0 1 0,0-2 0,-1 1 0,0 1 0,0-1 0,0 0 0,0 0 0,0 0 0,0 1 0,0-1 0,0 1 0,0-1 0,0 0 0,0 1 0,0 0 0,0-1 0,-2 1 0,-48-6 0,42 5 0,6 1 0,1 0 0,-1 0 0,1-1 0,0 1 0,-1-1 0,1 0 0,0 0 0,-1 0 0,1 0 0,0 0 0,0 0 0,0-1 0,0 1 0,0-1 0,0 1 0,-3-4 0,4 3 0,0 1 0,0-1 0,1 1 0,-1-1 0,0 1 0,1-1 0,-1 0 0,1 1 0,0-1 0,-1 0 0,1 1 0,0-1 0,0 0 0,0 1 0,0-1 0,0 0 0,1 1 0,-1-1 0,1 0 0,-1 1 0,1-1 0,-1 1 0,1-1 0,1-2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5:09:32.655"/>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5:09:33.764"/>
    </inkml:context>
    <inkml:brush xml:id="br0">
      <inkml:brushProperty name="width" value="0.35" units="cm"/>
      <inkml:brushProperty name="height" value="0.35" units="cm"/>
      <inkml:brushProperty name="color" value="#FFFFFF"/>
    </inkml:brush>
  </inkml:definitions>
  <inkml:trace contextRef="#ctx0" brushRef="#br0">1 1 24575,'0'4'0,"0"6"0,0 5 0,0 4 0,4-1 0,2 1 0,0 1 0,2-3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5:09:39.613"/>
    </inkml:context>
    <inkml:brush xml:id="br0">
      <inkml:brushProperty name="width" value="0.35" units="cm"/>
      <inkml:brushProperty name="height" value="0.35" units="cm"/>
      <inkml:brushProperty name="color" value="#FFFFFF"/>
    </inkml:brush>
  </inkml:definitions>
  <inkml:trace contextRef="#ctx0" brushRef="#br0">1 1 24575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5:09:45.979"/>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9:34:11.667"/>
    </inkml:context>
    <inkml:brush xml:id="br0">
      <inkml:brushProperty name="width" value="0.35" units="cm"/>
      <inkml:brushProperty name="height" value="0.35" units="cm"/>
      <inkml:brushProperty name="color" value="#FFFFFF"/>
    </inkml:brush>
  </inkml:definitions>
  <inkml:trace contextRef="#ctx0" brushRef="#br0">511 394 24575,'-4'1'0,"0"0"0,0 1 0,0-1 0,1 1 0,-1 0 0,0 0 0,1 0 0,-1 0 0,1 0 0,0 1 0,0 0 0,0 0 0,0 0 0,0 0 0,1 0 0,-3 5 0,-23 19 0,27-27 0,0 1 0,1-1 0,-1 0 0,0 1 0,0-1 0,0 0 0,0 0 0,0 0 0,1 1 0,-1-1 0,0 0 0,0 0 0,0 0 0,0-1 0,0 1 0,-1 0 0,1-1 0,0 1 0,0 0 0,0 0 0,0 0 0,0 0 0,0 0 0,0 0 0,0 0 0,0 0 0,0 0 0,0 0 0,0 1 0,0-1 0,0 0 0,0 1 0,0-1 0,-1 1 0,-11 10 0,1 1 0,1 0 0,-1 1 0,2 0 0,0 0 0,-15 28 0,16-26 0,-85 152 0,59-101 0,26-47 0,8-15 0,-1 1 0,0-1 0,0 0 0,-1 0 0,1 0 0,-6 6 0,7-10 0,1 0 0,0 0 0,0 0 0,0 0 0,0 0 0,0 0 0,0 0 0,0 0 0,0 0 0,0 0 0,0 0 0,0 1 0,-1-1 0,1 0 0,0 0 0,0 0 0,0 0 0,0 0 0,0 0 0,0 0 0,0 0 0,0 0 0,-1 0 0,1 0 0,0 0 0,0 0 0,0 0 0,0 0 0,0 0 0,0 0 0,0 0 0,0-1 0,-1 1 0,1 0 0,0 0 0,0 0 0,0 0 0,0 0 0,0 0 0,0 0 0,0 0 0,0 0 0,0 0 0,0 0 0,0 0 0,-1-1 0,1 1 0,0 0 0,0 0 0,0 0 0,0 0 0,0 0 0,0 0 0,0 0 0,0 0 0,0-1 0,0 1 0,0 0 0,0 0 0,0 0 0,0 0 0,0 0 0,0 0 0,0 0 0,0 0 0,0-1 0,1-14 0,3-16 0,35-102 0,-24 91 0,16-82 0,-26 80 0,-5 34 0,1 0 0,0 0 0,1-1 0,0 2 0,0-1 0,1 0 0,1 0 0,7-16 0,8-3 0,-14 23 0,0 0 0,-1-1 0,0 1 0,0-1 0,0-1 0,-1 1 0,4-14 0,-7 21 0,0 1 0,0-1 0,0 0 0,-1 0 0,1 0 0,0 0 0,0 1 0,0-1 0,0 0 0,-1 0 0,1 0 0,0 0 0,0 0 0,0 0 0,-1 0 0,1 0 0,0 0 0,0 0 0,-1 1 0,1-1 0,0 0 0,0 0 0,0 0 0,-1 0 0,1-1 0,0 1 0,0 0 0,0 0 0,-1 0 0,1 0 0,0 0 0,0 0 0,-1 0 0,1 0 0,0 0 0,0 0 0,0-1 0,0 1 0,-1 0 0,1 0 0,0 0 0,0 0 0,0-1 0,0 1 0,0 0 0,-1 0 0,1 0 0,0-1 0,0 1 0,0 0 0,0 0 0,0 0 0,0-1 0,0 1 0,0 0 0,0 0 0,0 0 0,0-1 0,0 1 0,0 0 0,-14 14 0,10-8 0,0 1 0,0-1 0,0 1 0,1 0 0,0 0 0,0 0 0,-3 14 0,6-19 0,0-1 0,-1 1 0,1 0 0,0 0 0,0 0 0,1-1 0,-1 1 0,0 0 0,1 0 0,-1 0 0,1-1 0,-1 1 0,1 0 0,0-1 0,0 1 0,-1 0 0,1-1 0,0 1 0,1-1 0,-1 0 0,0 1 0,0-1 0,1 0 0,-1 0 0,0 0 0,1 1 0,-1-1 0,1-1 0,0 1 0,-1 0 0,1 0 0,0-1 0,-1 1 0,1-1 0,0 1 0,0-1 0,-1 0 0,3 1 0,4 0 0,0 0 0,-1-1 0,1 0 0,-1 0 0,1 0 0,0-1 0,-1 0 0,1-1 0,-1 0 0,0 0 0,1 0 0,-1-1 0,0 0 0,0 0 0,8-6 0,3-3 0,-1-1 0,-1 0 0,0-1 0,17-20 0,-8 11 0,2 0 0,0 2 0,1 2 0,55-30 0,-9 5 0,-62 37 0,1-1 0,0 2 0,0 0 0,0 0 0,1 1 0,0 1 0,0 0 0,26-3 0,-39 7 0,-1 0 0,1 0 0,-1 0 0,1 0 0,-1 1 0,0-1 0,1 0 0,-1 0 0,1 0 0,-1 1 0,0-1 0,1 0 0,-1 0 0,0 1 0,1-1 0,-1 0 0,0 1 0,1-1 0,-1 1 0,0-1 0,0 0 0,0 1 0,1-1 0,-1 1 0,0-1 0,0 0 0,0 1 0,0-1 0,0 1 0,0-1 0,0 1 0,0-1 0,0 1 0,0-1 0,0 0 0,0 1 0,0-1 0,0 1 0,0-1 0,0 1 0,0-1 0,0 0 0,-1 1 0,1-1 0,0 1 0,0-1 0,-1 0 0,1 1 0,0-1 0,-1 1 0,-13 23 0,-39 33 0,37-41 0,0 1 0,-24 34 0,9-9 0,25-34 0,0-1 0,0 2 0,0-1 0,1 0 0,0 1 0,1 0 0,0 0 0,0 1 0,-2 9 0,-13 50 0,-4 0 0,-3-1 0,-39 72 0,61-133 0,0 0 0,0 0 0,-1-1 0,-7 8 0,-16 24 0,20-23 0,0 3 0,-1-1 0,-1 0 0,0-1 0,-1 0 0,-1 0 0,-15 15 0,18-22 0,-20 19 0,-47 56 0,74-81 0,0 0 0,-1 0 0,1 0 0,-1-1 0,0 1 0,0-1 0,1 0 0,-2 0 0,1 0 0,0 0 0,0 0 0,-4 1 0,6-3 0,0 0 0,1 0 0,-1 0 0,0 1 0,0-1 0,0 0 0,1 0 0,-1 0 0,0 0 0,0-1 0,0 1 0,1 0 0,-1 0 0,0 0 0,0-1 0,1 1 0,-1 0 0,0-1 0,0 1 0,1-1 0,-1 1 0,0-1 0,0 0 0,0-1 0,0 1 0,0-1 0,0 1 0,0-1 0,0 0 0,1 1 0,-1-1 0,1 0 0,-1 1 0,1-1 0,0 0 0,0 1 0,-1-4 0,2-9 0,1 0 0,0 0 0,1 0 0,0 0 0,1 0 0,0 1 0,12-24 0,-8 17 0,32-73 0,65-111 0,-27 70 0,-43 74 0,12-16 0,48-45 0,19-25 0,-104 133 0,1 0 0,18-18 0,-24 26 0,0 1 0,1-1 0,-1 1 0,1 0 0,0 1 0,0-1 0,0 1 0,11-3 0,-16 5 0,1 1 0,-1 0 0,1-1 0,-1 1 0,1 0 0,-1 0 0,1 0 0,0 0 0,-1 1 0,1-1 0,-1 0 0,1 1 0,-1-1 0,1 1 0,-1-1 0,0 1 0,1 0 0,-1 0 0,1-1 0,-1 1 0,0 0 0,0 0 0,0 0 0,0 0 0,1 1 0,-1-1 0,-1 0 0,1 0 0,0 1 0,0-1 0,0 0 0,-1 1 0,1-1 0,-1 1 0,1-1 0,-1 1 0,1-1 0,-1 1 0,0 2 0,2 8 0,0 0 0,-1 0 0,-1 24 0,0-28 0,-2 30 0,0-22 0,2-1 0,0 1 0,0 0 0,6 25 0,-5-36 0,0-1 0,0 1 0,1-1 0,0 0 0,0 0 0,0 1 0,1-2 0,-1 1 0,1 0 0,0 0 0,0-1 0,0 1 0,0-1 0,1 0 0,0 0 0,-1 0 0,1-1 0,0 1 0,0-1 0,5 2 0,-7-4 0,-1 1 0,0-1 0,1 1 0,-1 0 0,0-1 0,1 1 0,-1 0 0,0 0 0,0 0 0,0 0 0,1 0 0,-1 0 0,0 0 0,0 0 0,-1 0 0,1 0 0,0 1 0,0-1 0,-1 0 0,1 1 0,0-1 0,0 2 0,-2-2 0,1 1 0,0-1 0,-1 0 0,1 0 0,-1 0 0,0 1 0,1-1 0,-1 0 0,0 0 0,0 0 0,0 0 0,1 0 0,-1 0 0,0 0 0,0-1 0,0 1 0,0 0 0,-1 0 0,1-1 0,0 1 0,0-1 0,0 1 0,-1-1 0,1 1 0,-2-1 0,-17 5 0,0-1 0,-1-1 0,1 0 0,0-2 0,-1-1 0,-39-3 0,-2 0 0,-23 2 0,-125 3 0,197-1 0,1 1 0,0 0 0,-1 1 0,1 0 0,1 1 0,-1 0 0,1 1 0,-1 0 0,1 1 0,1 0 0,-1 1 0,1 0 0,-17 16 0,17-13 0,0 1 0,1 1 0,0 0 0,1 0 0,0 1 0,1 0 0,0 0 0,1 0 0,0 1 0,1 0 0,-3 17 0,0 0 0,3-15 0,0 0 0,-2 29 0,6-41 0,1 0 0,0 0 0,0-1 0,0 1 0,0 0 0,1 0 0,0 0 0,-1-1 0,1 1 0,1 0 0,-1-1 0,0 1 0,1-1 0,0 1 0,0-1 0,0 0 0,3 4 0,-5-7 0,0 1 0,1-1 0,-1 0 0,0 1 0,1-1 0,-1 0 0,1 1 0,-1-1 0,0 0 0,1 1 0,-1-1 0,1 0 0,-1 0 0,1 0 0,-1 1 0,1-1 0,-1 0 0,1 0 0,-1 0 0,1 0 0,-1 0 0,1 0 0,0 0 0,-1 0 0,1 0 0,-1 0 0,1 0 0,-1 0 0,1-1 0,-1 1 0,1 0 0,13-16 0,4-28 0,-17 42 0,0-3 0,54-184 0,-53 181 0,1 0 0,0 0 0,0 0 0,1 1 0,-1 0 0,2-1 0,-1 1 0,1 1 0,0-1 0,12-11 0,6-4 0,40-28 0,-31 26 0,-29 22 0,5-6 0,1 1 0,0 0 0,1 1 0,0 0 0,0 0 0,0 1 0,1 1 0,12-5 0,32-10 0,-41 14 0,0 0 0,0 0 0,0 2 0,0-1 0,21-1 0,-35 5 0,0 0 0,1 0 0,-1 0 0,0 0 0,1 0 0,-1 0 0,0 0 0,1 0 0,-1 0 0,0 1 0,0-1 0,1 0 0,-1 0 0,0 0 0,0 0 0,1 0 0,-1 0 0,0 1 0,0-1 0,1 0 0,-1 0 0,0 0 0,0 1 0,1-1 0,-1 0 0,0 0 0,0 1 0,0-1 0,0 0 0,0 0 0,1 1 0,-1-1 0,0 0 0,0 0 0,0 1 0,0-1 0,0 0 0,0 1 0,0-1 0,0 0 0,0 0 0,0 1 0,-6 18 0,-16 15 0,-33 30 0,37-44 0,1 0 0,-28 45 0,31-38 0,2 0 0,-10 32 0,16-39 0,-1 0 0,-1-1 0,-1 0 0,-1 0 0,0-1 0,-18 22 0,24-34 0,0-1 0,0 1 0,1 0 0,-5 10 0,7-15 0,0 0 0,1 0 0,-1 1 0,1-1 0,-1 0 0,1 0 0,0 0 0,-1 1 0,1-1 0,0 0 0,0 1 0,0-1 0,0 0 0,0 1 0,0-1 0,0 0 0,1 0 0,-1 1 0,0-1 0,1 0 0,-1 0 0,1 1 0,-1-1 0,1 0 0,-1 0 0,1 0 0,0 0 0,0 0 0,0 0 0,1 1 0,-1-1 0,1-1 0,-1 0 0,1 0 0,-1 0 0,1 0 0,-1 0 0,0 0 0,1 0 0,-1 0 0,1 0 0,-1-1 0,1 1 0,-1-1 0,1 1 0,-1-1 0,0 1 0,0-1 0,1 0 0,-1 0 0,0 0 0,0 1 0,0-1 0,1 0 0,-1-1 0,1-1 0,28-30 0,28-50 0,-40 55 0,1 1 0,24-28 0,-35 46 0,-2 0 0,0-1 0,0 0 0,0 0 0,7-21 0,16-28 0,-15 36 0,-6 9 0,1 0 0,0 1 0,0 0 0,2 1 0,-1 0 0,2 0 0,20-16 0,-15 12 0,-17 16 0,1 0 0,-1-1 0,0 1 0,0 0 0,0 0 0,0 0 0,0-1 0,0 1 0,0 0 0,0 0 0,0-1 0,0 1 0,0 0 0,0 0 0,0 0 0,0-1 0,0 1 0,0 0 0,0 0 0,0 0 0,0-1 0,0 1 0,0 0 0,0 0 0,0 0 0,-1-1 0,1 1 0,0 0 0,0 0 0,0 0 0,0 0 0,0-1 0,-1 1 0,1 0 0,0 0 0,0 0 0,0 0 0,0 0 0,-1 0 0,1-1 0,0 1 0,0 0 0,0 0 0,-1 0 0,-1 0 0,-1 0 0,0 0 0,1 0 0,-1 0 0,0 0 0,1 1 0,-1-1 0,1 1 0,-1-1 0,1 1 0,-1 0 0,1 0 0,-3 2 0,-207 127 0,128-74 0,67-45 0,-2 1 0,0 0 0,0 1 0,1 1 0,1 0 0,1 1 0,-22 26 0,36-38 0,0 0 0,1 0 0,-1 1 0,1-1 0,0 0 0,0 1 0,0-1 0,0 1 0,1-1 0,-1 1 0,1-1 0,0 1 0,0 3 0,9 52 0,-1-11 0,-9 34 0,0-60 0,0 0 0,2 0 0,0 0 0,5 26 0,-5-45 0,-1-1 0,1 1 0,0-1 0,0 0 0,0 1 0,0-1 0,0 0 0,0 0 0,0 1 0,1-1 0,-1 0 0,1 0 0,0-1 0,-1 1 0,1 0 0,0-1 0,0 1 0,3 1 0,-3-2 0,-1-1 0,1 1 0,0-1 0,-1 0 0,1 0 0,0 0 0,0 0 0,-1 0 0,1 0 0,0 0 0,-1 0 0,1-1 0,0 1 0,-1-1 0,1 1 0,0-1 0,-1 0 0,1 0 0,-1 1 0,1-1 0,-1 0 0,0 0 0,1-1 0,-1 1 0,0 0 0,2-3 0,11-12 0,-1 0 0,-1-1 0,19-36 0,-22 37 0,-5 8 0,0-1 0,0 0 0,-1 0 0,2-11 0,-3 13 0,0-1 0,0 1 0,1-1 0,0 1 0,0 0 0,1 0 0,6-9 0,43-60 0,-33 46 0,1 0 0,41-42 0,-51 60 0,-1-1 0,0-1 0,-1 1 0,11-22 0,23-33 0,-8 30 0,-26 29 0,1-1 0,-1 0 0,-1-1 0,1 0 0,11-23 0,-18 31 0,-1-1 0,0 1 0,0 0 0,0-1 0,-1 1 0,1-1 0,-1 1 0,0-1 0,0 1 0,0-1 0,0 1 0,-1-1 0,1 1 0,-1-1 0,0 1 0,0-1 0,0 1 0,0 0 0,-1 0 0,1 0 0,-1-1 0,0 1 0,0 1 0,0-1 0,0 0 0,-1 0 0,1 1 0,-4-3 0,-1-1 0,0 0 0,0 1 0,-1 0 0,0 1 0,0-1 0,0 1 0,-17-5 0,-65-15 0,88 23 0,-164-30 0,-39-9 0,114 16-682,-180-24-1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9:34:24.276"/>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9:34:24.630"/>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9:34:41.277"/>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9:34:42.079"/>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5:09:32.655"/>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9:34:42.440"/>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9:34:42.787"/>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9:34:43.160"/>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9:34:43.507"/>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9:34:43.871"/>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9:34:44.95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9:34:51.864"/>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5:09:33.764"/>
    </inkml:context>
    <inkml:brush xml:id="br0">
      <inkml:brushProperty name="width" value="0.35" units="cm"/>
      <inkml:brushProperty name="height" value="0.35" units="cm"/>
      <inkml:brushProperty name="color" value="#FFFFFF"/>
    </inkml:brush>
  </inkml:definitions>
  <inkml:trace contextRef="#ctx0" brushRef="#br0">1 1 24575,'0'4'0,"0"6"0,0 5 0,0 4 0,4-1 0,2 1 0,0 1 0,2-3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5:09:39.613"/>
    </inkml:context>
    <inkml:brush xml:id="br0">
      <inkml:brushProperty name="width" value="0.35" units="cm"/>
      <inkml:brushProperty name="height" value="0.35" units="cm"/>
      <inkml:brushProperty name="color" value="#FFFFFF"/>
    </inkml:brush>
  </inkml:definitions>
  <inkml:trace contextRef="#ctx0" brushRef="#br0">1 1 24575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5:09:45.979"/>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9:34:11.667"/>
    </inkml:context>
    <inkml:brush xml:id="br0">
      <inkml:brushProperty name="width" value="0.35" units="cm"/>
      <inkml:brushProperty name="height" value="0.35" units="cm"/>
      <inkml:brushProperty name="color" value="#FFFFFF"/>
    </inkml:brush>
  </inkml:definitions>
  <inkml:trace contextRef="#ctx0" brushRef="#br0">511 394 24575,'-4'1'0,"0"0"0,0 1 0,0-1 0,1 1 0,-1 0 0,0 0 0,1 0 0,-1 0 0,1 0 0,0 1 0,0 0 0,0 0 0,0 0 0,0 0 0,1 0 0,-3 5 0,-23 19 0,27-27 0,0 1 0,1-1 0,-1 0 0,0 1 0,0-1 0,0 0 0,0 0 0,0 0 0,1 1 0,-1-1 0,0 0 0,0 0 0,0 0 0,0-1 0,0 1 0,-1 0 0,1-1 0,0 1 0,0 0 0,0 0 0,0 0 0,0 0 0,0 0 0,0 0 0,0 0 0,0 0 0,0 0 0,0 0 0,0 1 0,0-1 0,0 0 0,0 1 0,0-1 0,-1 1 0,-11 10 0,1 1 0,1 0 0,-1 1 0,2 0 0,0 0 0,-15 28 0,16-26 0,-85 152 0,59-101 0,26-47 0,8-15 0,-1 1 0,0-1 0,0 0 0,-1 0 0,1 0 0,-6 6 0,7-10 0,1 0 0,0 0 0,0 0 0,0 0 0,0 0 0,0 0 0,0 0 0,0 0 0,0 0 0,0 0 0,0 0 0,0 1 0,-1-1 0,1 0 0,0 0 0,0 0 0,0 0 0,0 0 0,0 0 0,0 0 0,0 0 0,0 0 0,-1 0 0,1 0 0,0 0 0,0 0 0,0 0 0,0 0 0,0 0 0,0 0 0,0 0 0,0-1 0,-1 1 0,1 0 0,0 0 0,0 0 0,0 0 0,0 0 0,0 0 0,0 0 0,0 0 0,0 0 0,0 0 0,0 0 0,0 0 0,-1-1 0,1 1 0,0 0 0,0 0 0,0 0 0,0 0 0,0 0 0,0 0 0,0 0 0,0 0 0,0-1 0,0 1 0,0 0 0,0 0 0,0 0 0,0 0 0,0 0 0,0 0 0,0 0 0,0 0 0,0-1 0,1-14 0,3-16 0,35-102 0,-24 91 0,16-82 0,-26 80 0,-5 34 0,1 0 0,0 0 0,1-1 0,0 2 0,0-1 0,1 0 0,1 0 0,7-16 0,8-3 0,-14 23 0,0 0 0,-1-1 0,0 1 0,0-1 0,0-1 0,-1 1 0,4-14 0,-7 21 0,0 1 0,0-1 0,0 0 0,-1 0 0,1 0 0,0 0 0,0 1 0,0-1 0,0 0 0,-1 0 0,1 0 0,0 0 0,0 0 0,0 0 0,-1 0 0,1 0 0,0 0 0,0 0 0,-1 1 0,1-1 0,0 0 0,0 0 0,0 0 0,-1 0 0,1-1 0,0 1 0,0 0 0,0 0 0,-1 0 0,1 0 0,0 0 0,0 0 0,-1 0 0,1 0 0,0 0 0,0 0 0,0-1 0,0 1 0,-1 0 0,1 0 0,0 0 0,0 0 0,0-1 0,0 1 0,0 0 0,-1 0 0,1 0 0,0-1 0,0 1 0,0 0 0,0 0 0,0 0 0,0-1 0,0 1 0,0 0 0,0 0 0,0 0 0,0-1 0,0 1 0,0 0 0,-14 14 0,10-8 0,0 1 0,0-1 0,0 1 0,1 0 0,0 0 0,0 0 0,-3 14 0,6-19 0,0-1 0,-1 1 0,1 0 0,0 0 0,0 0 0,1-1 0,-1 1 0,0 0 0,1 0 0,-1 0 0,1-1 0,-1 1 0,1 0 0,0-1 0,0 1 0,-1 0 0,1-1 0,0 1 0,1-1 0,-1 0 0,0 1 0,0-1 0,1 0 0,-1 0 0,0 0 0,1 1 0,-1-1 0,1-1 0,0 1 0,-1 0 0,1 0 0,0-1 0,-1 1 0,1-1 0,0 1 0,0-1 0,-1 0 0,3 1 0,4 0 0,0 0 0,-1-1 0,1 0 0,-1 0 0,1 0 0,0-1 0,-1 0 0,1-1 0,-1 0 0,0 0 0,1 0 0,-1-1 0,0 0 0,0 0 0,8-6 0,3-3 0,-1-1 0,-1 0 0,0-1 0,17-20 0,-8 11 0,2 0 0,0 2 0,1 2 0,55-30 0,-9 5 0,-62 37 0,1-1 0,0 2 0,0 0 0,0 0 0,1 1 0,0 1 0,0 0 0,26-3 0,-39 7 0,-1 0 0,1 0 0,-1 0 0,1 0 0,-1 1 0,0-1 0,1 0 0,-1 0 0,1 0 0,-1 1 0,0-1 0,1 0 0,-1 0 0,0 1 0,1-1 0,-1 0 0,0 1 0,1-1 0,-1 1 0,0-1 0,0 0 0,0 1 0,1-1 0,-1 1 0,0-1 0,0 0 0,0 1 0,0-1 0,0 1 0,0-1 0,0 1 0,0-1 0,0 1 0,0-1 0,0 0 0,0 1 0,0-1 0,0 1 0,0-1 0,0 1 0,0-1 0,0 0 0,-1 1 0,1-1 0,0 1 0,0-1 0,-1 0 0,1 1 0,0-1 0,-1 1 0,-13 23 0,-39 33 0,37-41 0,0 1 0,-24 34 0,9-9 0,25-34 0,0-1 0,0 2 0,0-1 0,1 0 0,0 1 0,1 0 0,0 0 0,0 1 0,-2 9 0,-13 50 0,-4 0 0,-3-1 0,-39 72 0,61-133 0,0 0 0,0 0 0,-1-1 0,-7 8 0,-16 24 0,20-23 0,0 3 0,-1-1 0,-1 0 0,0-1 0,-1 0 0,-1 0 0,-15 15 0,18-22 0,-20 19 0,-47 56 0,74-81 0,0 0 0,-1 0 0,1 0 0,-1-1 0,0 1 0,0-1 0,1 0 0,-2 0 0,1 0 0,0 0 0,0 0 0,-4 1 0,6-3 0,0 0 0,1 0 0,-1 0 0,0 1 0,0-1 0,0 0 0,1 0 0,-1 0 0,0 0 0,0-1 0,0 1 0,1 0 0,-1 0 0,0 0 0,0-1 0,1 1 0,-1 0 0,0-1 0,0 1 0,1-1 0,-1 1 0,0-1 0,0 0 0,0-1 0,0 1 0,0-1 0,0 1 0,0-1 0,0 0 0,1 1 0,-1-1 0,1 0 0,-1 1 0,1-1 0,0 0 0,0 1 0,-1-4 0,2-9 0,1 0 0,0 0 0,1 0 0,0 0 0,1 0 0,0 1 0,12-24 0,-8 17 0,32-73 0,65-111 0,-27 70 0,-43 74 0,12-16 0,48-45 0,19-25 0,-104 133 0,1 0 0,18-18 0,-24 26 0,0 1 0,1-1 0,-1 1 0,1 0 0,0 1 0,0-1 0,0 1 0,11-3 0,-16 5 0,1 1 0,-1 0 0,1-1 0,-1 1 0,1 0 0,-1 0 0,1 0 0,0 0 0,-1 1 0,1-1 0,-1 0 0,1 1 0,-1-1 0,1 1 0,-1-1 0,0 1 0,1 0 0,-1 0 0,1-1 0,-1 1 0,0 0 0,0 0 0,0 0 0,0 0 0,1 1 0,-1-1 0,-1 0 0,1 0 0,0 1 0,0-1 0,0 0 0,-1 1 0,1-1 0,-1 1 0,1-1 0,-1 1 0,1-1 0,-1 1 0,0 2 0,2 8 0,0 0 0,-1 0 0,-1 24 0,0-28 0,-2 30 0,0-22 0,2-1 0,0 1 0,0 0 0,6 25 0,-5-36 0,0-1 0,0 1 0,1-1 0,0 0 0,0 0 0,0 1 0,1-2 0,-1 1 0,1 0 0,0 0 0,0-1 0,0 1 0,0-1 0,1 0 0,0 0 0,-1 0 0,1-1 0,0 1 0,0-1 0,5 2 0,-7-4 0,-1 1 0,0-1 0,1 1 0,-1 0 0,0-1 0,1 1 0,-1 0 0,0 0 0,0 0 0,0 0 0,1 0 0,-1 0 0,0 0 0,0 0 0,-1 0 0,1 0 0,0 1 0,0-1 0,-1 0 0,1 1 0,0-1 0,0 2 0,-2-2 0,1 1 0,0-1 0,-1 0 0,1 0 0,-1 0 0,0 1 0,1-1 0,-1 0 0,0 0 0,0 0 0,0 0 0,1 0 0,-1 0 0,0 0 0,0-1 0,0 1 0,0 0 0,-1 0 0,1-1 0,0 1 0,0-1 0,0 1 0,-1-1 0,1 1 0,-2-1 0,-17 5 0,0-1 0,-1-1 0,1 0 0,0-2 0,-1-1 0,-39-3 0,-2 0 0,-23 2 0,-125 3 0,197-1 0,1 1 0,0 0 0,-1 1 0,1 0 0,1 1 0,-1 0 0,1 1 0,-1 0 0,1 1 0,1 0 0,-1 1 0,1 0 0,-17 16 0,17-13 0,0 1 0,1 1 0,0 0 0,1 0 0,0 1 0,1 0 0,0 0 0,1 0 0,0 1 0,1 0 0,-3 17 0,0 0 0,3-15 0,0 0 0,-2 29 0,6-41 0,1 0 0,0 0 0,0-1 0,0 1 0,0 0 0,1 0 0,0 0 0,-1-1 0,1 1 0,1 0 0,-1-1 0,0 1 0,1-1 0,0 1 0,0-1 0,0 0 0,3 4 0,-5-7 0,0 1 0,1-1 0,-1 0 0,0 1 0,1-1 0,-1 0 0,1 1 0,-1-1 0,0 0 0,1 1 0,-1-1 0,1 0 0,-1 0 0,1 0 0,-1 1 0,1-1 0,-1 0 0,1 0 0,-1 0 0,1 0 0,-1 0 0,1 0 0,0 0 0,-1 0 0,1 0 0,-1 0 0,1 0 0,-1 0 0,1-1 0,-1 1 0,1 0 0,13-16 0,4-28 0,-17 42 0,0-3 0,54-184 0,-53 181 0,1 0 0,0 0 0,0 0 0,1 1 0,-1 0 0,2-1 0,-1 1 0,1 1 0,0-1 0,12-11 0,6-4 0,40-28 0,-31 26 0,-29 22 0,5-6 0,1 1 0,0 0 0,1 1 0,0 0 0,0 0 0,0 1 0,1 1 0,12-5 0,32-10 0,-41 14 0,0 0 0,0 0 0,0 2 0,0-1 0,21-1 0,-35 5 0,0 0 0,1 0 0,-1 0 0,0 0 0,1 0 0,-1 0 0,0 0 0,1 0 0,-1 0 0,0 1 0,0-1 0,1 0 0,-1 0 0,0 0 0,0 0 0,1 0 0,-1 0 0,0 1 0,0-1 0,1 0 0,-1 0 0,0 0 0,0 1 0,1-1 0,-1 0 0,0 0 0,0 1 0,0-1 0,0 0 0,0 0 0,1 1 0,-1-1 0,0 0 0,0 0 0,0 1 0,0-1 0,0 0 0,0 1 0,0-1 0,0 0 0,0 0 0,0 1 0,-6 18 0,-16 15 0,-33 30 0,37-44 0,1 0 0,-28 45 0,31-38 0,2 0 0,-10 32 0,16-39 0,-1 0 0,-1-1 0,-1 0 0,-1 0 0,0-1 0,-18 22 0,24-34 0,0-1 0,0 1 0,1 0 0,-5 10 0,7-15 0,0 0 0,1 0 0,-1 1 0,1-1 0,-1 0 0,1 0 0,0 0 0,-1 1 0,1-1 0,0 0 0,0 1 0,0-1 0,0 0 0,0 1 0,0-1 0,0 0 0,1 0 0,-1 1 0,0-1 0,1 0 0,-1 0 0,1 1 0,-1-1 0,1 0 0,-1 0 0,1 0 0,0 0 0,0 0 0,0 0 0,1 1 0,-1-1 0,1-1 0,-1 0 0,1 0 0,-1 0 0,1 0 0,-1 0 0,0 0 0,1 0 0,-1 0 0,1 0 0,-1-1 0,1 1 0,-1-1 0,1 1 0,-1-1 0,0 1 0,0-1 0,1 0 0,-1 0 0,0 0 0,0 1 0,0-1 0,1 0 0,-1-1 0,1-1 0,28-30 0,28-50 0,-40 55 0,1 1 0,24-28 0,-35 46 0,-2 0 0,0-1 0,0 0 0,0 0 0,7-21 0,16-28 0,-15 36 0,-6 9 0,1 0 0,0 1 0,0 0 0,2 1 0,-1 0 0,2 0 0,20-16 0,-15 12 0,-17 16 0,1 0 0,-1-1 0,0 1 0,0 0 0,0 0 0,0 0 0,0-1 0,0 1 0,0 0 0,0 0 0,0-1 0,0 1 0,0 0 0,0 0 0,0 0 0,0-1 0,0 1 0,0 0 0,0 0 0,0 0 0,0-1 0,0 1 0,0 0 0,0 0 0,0 0 0,-1-1 0,1 1 0,0 0 0,0 0 0,0 0 0,0 0 0,0-1 0,-1 1 0,1 0 0,0 0 0,0 0 0,0 0 0,0 0 0,-1 0 0,1-1 0,0 1 0,0 0 0,0 0 0,-1 0 0,-1 0 0,-1 0 0,0 0 0,1 0 0,-1 0 0,0 0 0,1 1 0,-1-1 0,1 1 0,-1-1 0,1 1 0,-1 0 0,1 0 0,-3 2 0,-207 127 0,128-74 0,67-45 0,-2 1 0,0 0 0,0 1 0,1 1 0,1 0 0,1 1 0,-22 26 0,36-38 0,0 0 0,1 0 0,-1 1 0,1-1 0,0 0 0,0 1 0,0-1 0,0 1 0,1-1 0,-1 1 0,1-1 0,0 1 0,0 3 0,9 52 0,-1-11 0,-9 34 0,0-60 0,0 0 0,2 0 0,0 0 0,5 26 0,-5-45 0,-1-1 0,1 1 0,0-1 0,0 0 0,0 1 0,0-1 0,0 0 0,0 0 0,0 1 0,1-1 0,-1 0 0,1 0 0,0-1 0,-1 1 0,1 0 0,0-1 0,0 1 0,3 1 0,-3-2 0,-1-1 0,1 1 0,0-1 0,-1 0 0,1 0 0,0 0 0,0 0 0,-1 0 0,1 0 0,0 0 0,-1 0 0,1-1 0,0 1 0,-1-1 0,1 1 0,0-1 0,-1 0 0,1 0 0,-1 1 0,1-1 0,-1 0 0,0 0 0,1-1 0,-1 1 0,0 0 0,2-3 0,11-12 0,-1 0 0,-1-1 0,19-36 0,-22 37 0,-5 8 0,0-1 0,0 0 0,-1 0 0,2-11 0,-3 13 0,0-1 0,0 1 0,1-1 0,0 1 0,0 0 0,1 0 0,6-9 0,43-60 0,-33 46 0,1 0 0,41-42 0,-51 60 0,-1-1 0,0-1 0,-1 1 0,11-22 0,23-33 0,-8 30 0,-26 29 0,1-1 0,-1 0 0,-1-1 0,1 0 0,11-23 0,-18 31 0,-1-1 0,0 1 0,0 0 0,0-1 0,-1 1 0,1-1 0,-1 1 0,0-1 0,0 1 0,0-1 0,0 1 0,-1-1 0,1 1 0,-1-1 0,0 1 0,0-1 0,0 1 0,0 0 0,-1 0 0,1 0 0,-1-1 0,0 1 0,0 1 0,0-1 0,0 0 0,-1 0 0,1 1 0,-4-3 0,-1-1 0,0 0 0,0 1 0,-1 0 0,0 1 0,0-1 0,0 1 0,-17-5 0,-65-15 0,88 23 0,-164-30 0,-39-9 0,114 16-682,-180-24-1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9:34:24.276"/>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9:34:24.630"/>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03B5A-21DF-4BBB-8059-B6B192FC641E}" type="datetimeFigureOut">
              <a:rPr lang="en-US" smtClean="0"/>
              <a:t>2/12/2023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1EF503-E31C-4FCE-86D9-0C61A5CBE283}" type="slidenum">
              <a:rPr lang="en-US" smtClean="0"/>
              <a:t>‹#›</a:t>
            </a:fld>
            <a:endParaRPr lang="en-US" dirty="0"/>
          </a:p>
        </p:txBody>
      </p:sp>
    </p:spTree>
    <p:extLst>
      <p:ext uri="{BB962C8B-B14F-4D97-AF65-F5344CB8AC3E}">
        <p14:creationId xmlns:p14="http://schemas.microsoft.com/office/powerpoint/2010/main" val="3430128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dirty="0"/>
              <a:t>2/7/20XX</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
        <p:nvSpPr>
          <p:cNvPr id="45" name="Freeform: Shape 44">
            <a:extLst>
              <a:ext uri="{FF2B5EF4-FFF2-40B4-BE49-F238E27FC236}">
                <a16:creationId xmlns:a16="http://schemas.microsoft.com/office/drawing/2014/main" id="{0EB13613-B0EE-441F-BE95-C20ED5BBAD27}"/>
              </a:ext>
              <a:ext uri="{C183D7F6-B498-43B3-948B-1728B52AA6E4}">
                <adec:decorative xmlns:adec="http://schemas.microsoft.com/office/drawing/2017/decorative" val="1"/>
              </a:ext>
            </a:extLst>
          </p:cNvPr>
          <p:cNvSpPr/>
          <p:nvPr userDrawn="1"/>
        </p:nvSpPr>
        <p:spPr>
          <a:xfrm rot="10800000">
            <a:off x="-33556" y="-3643"/>
            <a:ext cx="4613230" cy="6861641"/>
          </a:xfrm>
          <a:custGeom>
            <a:avLst/>
            <a:gdLst>
              <a:gd name="connsiteX0" fmla="*/ 4613230 w 4613230"/>
              <a:gd name="connsiteY0" fmla="*/ 6861641 h 6861641"/>
              <a:gd name="connsiteX1" fmla="*/ 0 w 4613230"/>
              <a:gd name="connsiteY1" fmla="*/ 6861641 h 6861641"/>
              <a:gd name="connsiteX2" fmla="*/ 1788950 w 4613230"/>
              <a:gd name="connsiteY2" fmla="*/ 0 h 6861641"/>
              <a:gd name="connsiteX3" fmla="*/ 4613230 w 4613230"/>
              <a:gd name="connsiteY3" fmla="*/ 0 h 6861641"/>
              <a:gd name="connsiteX4" fmla="*/ 4613230 w 4613230"/>
              <a:gd name="connsiteY4" fmla="*/ 6861641 h 6861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230" h="6861641">
                <a:moveTo>
                  <a:pt x="4613230" y="6861641"/>
                </a:moveTo>
                <a:lnTo>
                  <a:pt x="0" y="6861641"/>
                </a:lnTo>
                <a:lnTo>
                  <a:pt x="1788950" y="0"/>
                </a:lnTo>
                <a:lnTo>
                  <a:pt x="4613230" y="0"/>
                </a:lnTo>
                <a:lnTo>
                  <a:pt x="4613230" y="686164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ctr">
              <a:buFont typeface="Arial" panose="020B0604020202020204" pitchFamily="34" charset="0"/>
              <a:buNone/>
            </a:pPr>
            <a:endParaRPr lang="en-US" dirty="0"/>
          </a:p>
        </p:txBody>
      </p:sp>
      <p:sp>
        <p:nvSpPr>
          <p:cNvPr id="44" name="Freeform: Shape 43">
            <a:extLst>
              <a:ext uri="{FF2B5EF4-FFF2-40B4-BE49-F238E27FC236}">
                <a16:creationId xmlns:a16="http://schemas.microsoft.com/office/drawing/2014/main" id="{2399D2ED-C606-4FE3-B01C-3A0A39699E38}"/>
              </a:ext>
              <a:ext uri="{C183D7F6-B498-43B3-948B-1728B52AA6E4}">
                <adec:decorative xmlns:adec="http://schemas.microsoft.com/office/drawing/2017/decorative" val="1"/>
              </a:ext>
            </a:extLst>
          </p:cNvPr>
          <p:cNvSpPr/>
          <p:nvPr userDrawn="1"/>
        </p:nvSpPr>
        <p:spPr>
          <a:xfrm rot="10800000">
            <a:off x="-33556" y="-14280"/>
            <a:ext cx="4615080" cy="10637"/>
          </a:xfrm>
          <a:custGeom>
            <a:avLst/>
            <a:gdLst>
              <a:gd name="connsiteX0" fmla="*/ 4615080 w 4615080"/>
              <a:gd name="connsiteY0" fmla="*/ 10637 h 10637"/>
              <a:gd name="connsiteX1" fmla="*/ 0 w 4615080"/>
              <a:gd name="connsiteY1" fmla="*/ 7095 h 10637"/>
              <a:gd name="connsiteX2" fmla="*/ 1850 w 4615080"/>
              <a:gd name="connsiteY2" fmla="*/ 0 h 10637"/>
              <a:gd name="connsiteX3" fmla="*/ 4615080 w 4615080"/>
              <a:gd name="connsiteY3" fmla="*/ 0 h 10637"/>
              <a:gd name="connsiteX4" fmla="*/ 4615080 w 4615080"/>
              <a:gd name="connsiteY4" fmla="*/ 10637 h 10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5080" h="10637">
                <a:moveTo>
                  <a:pt x="4615080" y="10637"/>
                </a:moveTo>
                <a:lnTo>
                  <a:pt x="0" y="7095"/>
                </a:lnTo>
                <a:lnTo>
                  <a:pt x="1850" y="0"/>
                </a:lnTo>
                <a:lnTo>
                  <a:pt x="4615080" y="0"/>
                </a:lnTo>
                <a:lnTo>
                  <a:pt x="4615080" y="10637"/>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0" name="Straight Connector 9">
            <a:extLst>
              <a:ext uri="{FF2B5EF4-FFF2-40B4-BE49-F238E27FC236}">
                <a16:creationId xmlns:a16="http://schemas.microsoft.com/office/drawing/2014/main" id="{8A05C98F-3390-4876-ACE6-6BDD7A931BDC}"/>
              </a:ext>
              <a:ext uri="{C183D7F6-B498-43B3-948B-1728B52AA6E4}">
                <adec:decorative xmlns:adec="http://schemas.microsoft.com/office/drawing/2017/decorative" val="1"/>
              </a:ext>
            </a:extLst>
          </p:cNvPr>
          <p:cNvCxnSpPr>
            <a:cxnSpLocks/>
          </p:cNvCxnSpPr>
          <p:nvPr userDrawn="1"/>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26F8EC6-7B48-45CF-933E-F83D29E1692D}"/>
              </a:ext>
              <a:ext uri="{C183D7F6-B498-43B3-948B-1728B52AA6E4}">
                <adec:decorative xmlns:adec="http://schemas.microsoft.com/office/drawing/2017/decorative" val="1"/>
              </a:ext>
            </a:extLst>
          </p:cNvPr>
          <p:cNvCxnSpPr>
            <a:cxnSpLocks/>
          </p:cNvCxnSpPr>
          <p:nvPr userDrawn="1"/>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37FFCAA-1618-46D9-B44D-5CE6E225DB8B}"/>
              </a:ext>
              <a:ext uri="{C183D7F6-B498-43B3-948B-1728B52AA6E4}">
                <adec:decorative xmlns:adec="http://schemas.microsoft.com/office/drawing/2017/decorative" val="1"/>
              </a:ext>
            </a:extLst>
          </p:cNvPr>
          <p:cNvCxnSpPr>
            <a:cxnSpLocks/>
          </p:cNvCxnSpPr>
          <p:nvPr userDrawn="1"/>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6F2CA3C-3424-4A00-9FDF-0DC9EFAC22F1}"/>
              </a:ext>
              <a:ext uri="{C183D7F6-B498-43B3-948B-1728B52AA6E4}">
                <adec:decorative xmlns:adec="http://schemas.microsoft.com/office/drawing/2017/decorative" val="1"/>
              </a:ext>
            </a:extLst>
          </p:cNvPr>
          <p:cNvCxnSpPr>
            <a:cxnSpLocks/>
          </p:cNvCxnSpPr>
          <p:nvPr userDrawn="1"/>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0FA2E1A-8693-4B6C-ABF7-81B17586C3A0}"/>
              </a:ext>
              <a:ext uri="{C183D7F6-B498-43B3-948B-1728B52AA6E4}">
                <adec:decorative xmlns:adec="http://schemas.microsoft.com/office/drawing/2017/decorative" val="1"/>
              </a:ext>
            </a:extLst>
          </p:cNvPr>
          <p:cNvCxnSpPr>
            <a:cxnSpLocks/>
          </p:cNvCxnSpPr>
          <p:nvPr userDrawn="1"/>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48" name="Picture Placeholder 47">
            <a:extLst>
              <a:ext uri="{FF2B5EF4-FFF2-40B4-BE49-F238E27FC236}">
                <a16:creationId xmlns:a16="http://schemas.microsoft.com/office/drawing/2014/main" id="{C564A0C9-27BD-49AC-A786-23623E329EE8}"/>
              </a:ext>
            </a:extLst>
          </p:cNvPr>
          <p:cNvSpPr>
            <a:spLocks noGrp="1"/>
          </p:cNvSpPr>
          <p:nvPr>
            <p:ph type="pic" sz="quarter" idx="13"/>
          </p:nvPr>
        </p:nvSpPr>
        <p:spPr>
          <a:xfrm>
            <a:off x="2623279" y="0"/>
            <a:ext cx="9568721" cy="6858000"/>
          </a:xfrm>
          <a:custGeom>
            <a:avLst/>
            <a:gdLst>
              <a:gd name="connsiteX0" fmla="*/ 1955447 w 9568721"/>
              <a:gd name="connsiteY0" fmla="*/ 0 h 6858000"/>
              <a:gd name="connsiteX1" fmla="*/ 9568721 w 9568721"/>
              <a:gd name="connsiteY1" fmla="*/ 0 h 6858000"/>
              <a:gd name="connsiteX2" fmla="*/ 9568721 w 9568721"/>
              <a:gd name="connsiteY2" fmla="*/ 6858000 h 6858000"/>
              <a:gd name="connsiteX3" fmla="*/ 0 w 9568721"/>
              <a:gd name="connsiteY3" fmla="*/ 6858000 h 6858000"/>
              <a:gd name="connsiteX4" fmla="*/ 0 w 9568721"/>
              <a:gd name="connsiteY4" fmla="*/ 6857998 h 6858000"/>
              <a:gd name="connsiteX5" fmla="*/ 167446 w 9568721"/>
              <a:gd name="connsiteY5" fmla="*/ 68579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8721" h="6858000">
                <a:moveTo>
                  <a:pt x="1955447" y="0"/>
                </a:moveTo>
                <a:lnTo>
                  <a:pt x="9568721" y="0"/>
                </a:lnTo>
                <a:lnTo>
                  <a:pt x="9568721" y="6858000"/>
                </a:lnTo>
                <a:lnTo>
                  <a:pt x="0" y="6858000"/>
                </a:lnTo>
                <a:lnTo>
                  <a:pt x="0" y="6857998"/>
                </a:lnTo>
                <a:lnTo>
                  <a:pt x="167446" y="6857998"/>
                </a:lnTo>
                <a:close/>
              </a:path>
            </a:pathLst>
          </a:custGeom>
          <a:solidFill>
            <a:schemeClr val="accent2"/>
          </a:solidFill>
        </p:spPr>
        <p:txBody>
          <a:bodyPr wrap="square">
            <a:noAutofit/>
          </a:bodyPr>
          <a:lstStyle/>
          <a:p>
            <a:r>
              <a:rPr lang="en-US"/>
              <a:t>Click icon to add picture</a:t>
            </a:r>
            <a:endParaRPr lang="en-US" dirty="0"/>
          </a:p>
        </p:txBody>
      </p:sp>
      <p:sp>
        <p:nvSpPr>
          <p:cNvPr id="6" name="Title 5">
            <a:extLst>
              <a:ext uri="{FF2B5EF4-FFF2-40B4-BE49-F238E27FC236}">
                <a16:creationId xmlns:a16="http://schemas.microsoft.com/office/drawing/2014/main" id="{208E3DBC-8B68-468D-8087-25FED9397CBE}"/>
              </a:ext>
            </a:extLst>
          </p:cNvPr>
          <p:cNvSpPr>
            <a:spLocks noGrp="1"/>
          </p:cNvSpPr>
          <p:nvPr>
            <p:ph type="title"/>
          </p:nvPr>
        </p:nvSpPr>
        <p:spPr>
          <a:xfrm>
            <a:off x="520697" y="1040001"/>
            <a:ext cx="3338625" cy="3150159"/>
          </a:xfrm>
        </p:spPr>
        <p:txBody>
          <a:bodyPr anchor="t"/>
          <a:lstStyle/>
          <a:p>
            <a:r>
              <a:rPr lang="en-US"/>
              <a:t>Click to edit Master title style</a:t>
            </a:r>
            <a:endParaRPr lang="en-US" dirty="0"/>
          </a:p>
        </p:txBody>
      </p:sp>
      <p:sp>
        <p:nvSpPr>
          <p:cNvPr id="15" name="Text Placeholder 14">
            <a:extLst>
              <a:ext uri="{FF2B5EF4-FFF2-40B4-BE49-F238E27FC236}">
                <a16:creationId xmlns:a16="http://schemas.microsoft.com/office/drawing/2014/main" id="{490C672D-EAE7-4BF2-81BB-72858B251D1C}"/>
              </a:ext>
            </a:extLst>
          </p:cNvPr>
          <p:cNvSpPr>
            <a:spLocks noGrp="1"/>
          </p:cNvSpPr>
          <p:nvPr>
            <p:ph type="body" sz="quarter" idx="14" hasCustomPrompt="1"/>
          </p:nvPr>
        </p:nvSpPr>
        <p:spPr>
          <a:xfrm>
            <a:off x="490538" y="4240213"/>
            <a:ext cx="3497262" cy="1801812"/>
          </a:xfrm>
        </p:spPr>
        <p:txBody>
          <a:bodyPr>
            <a:normAutofit/>
          </a:bodyPr>
          <a:lstStyle>
            <a:lvl1pPr marL="0" indent="0">
              <a:buNone/>
              <a:defRPr sz="2400"/>
            </a:lvl1pPr>
            <a:lvl2pPr>
              <a:buNone/>
              <a:defRPr sz="1600"/>
            </a:lvl2pPr>
            <a:lvl3pPr>
              <a:buNone/>
              <a:defRPr sz="1600"/>
            </a:lvl3pPr>
            <a:lvl4pPr>
              <a:buNone/>
              <a:defRPr sz="1600"/>
            </a:lvl4pPr>
            <a:lvl5pPr>
              <a:buNone/>
              <a:defRPr sz="1600"/>
            </a:lvl5pPr>
          </a:lstStyle>
          <a:p>
            <a:pPr lvl="0"/>
            <a:r>
              <a:rPr lang="en-US" dirty="0"/>
              <a:t>Presentation Name</a:t>
            </a:r>
          </a:p>
        </p:txBody>
      </p:sp>
    </p:spTree>
    <p:extLst>
      <p:ext uri="{BB962C8B-B14F-4D97-AF65-F5344CB8AC3E}">
        <p14:creationId xmlns:p14="http://schemas.microsoft.com/office/powerpoint/2010/main" val="17423684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ctr" anchorCtr="0">
            <a:normAutofit/>
          </a:bodyPr>
          <a:lstStyle>
            <a:lvl1pPr marL="0" indent="0">
              <a:buNone/>
              <a:defRPr sz="28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ctr" anchorCtr="0">
            <a:normAutofit/>
          </a:bodyPr>
          <a:lstStyle>
            <a:lvl1pPr marL="0" indent="0">
              <a:buNone/>
              <a:defRPr sz="28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r>
              <a:rPr lang="en-US" dirty="0"/>
              <a:t>2/7/20XX</a:t>
            </a:r>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3210309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4495800"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4495800"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90851D2E-FEBE-45BF-A78F-C1F61B6C3856}"/>
              </a:ext>
            </a:extLst>
          </p:cNvPr>
          <p:cNvSpPr>
            <a:spLocks noGrp="1"/>
          </p:cNvSpPr>
          <p:nvPr>
            <p:ph type="body" sz="quarter" idx="13"/>
          </p:nvPr>
        </p:nvSpPr>
        <p:spPr>
          <a:xfrm>
            <a:off x="8151812"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4135C99B-A268-4617-89C4-8F3AA2AAA69A}"/>
              </a:ext>
            </a:extLst>
          </p:cNvPr>
          <p:cNvSpPr>
            <a:spLocks noGrp="1"/>
          </p:cNvSpPr>
          <p:nvPr>
            <p:ph sz="quarter" idx="14"/>
          </p:nvPr>
        </p:nvSpPr>
        <p:spPr>
          <a:xfrm>
            <a:off x="8151812"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r>
              <a:rPr lang="en-US" dirty="0"/>
              <a:t>2/7/20XX</a:t>
            </a:r>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27602552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9FC1870-C7ED-435A-8479-DFD344B9375D}"/>
              </a:ext>
            </a:extLst>
          </p:cNvPr>
          <p:cNvSpPr>
            <a:spLocks noGrp="1"/>
          </p:cNvSpPr>
          <p:nvPr>
            <p:ph type="title"/>
          </p:nvPr>
        </p:nvSpPr>
        <p:spPr>
          <a:xfrm>
            <a:off x="1143001" y="533400"/>
            <a:ext cx="5496636" cy="1685898"/>
          </a:xfrm>
        </p:spPr>
        <p:txBody>
          <a:bodyPr>
            <a:normAutofit/>
          </a:bodyPr>
          <a:lstStyle>
            <a:lvl1pPr>
              <a:defRPr sz="4400"/>
            </a:lvl1pPr>
          </a:lstStyle>
          <a:p>
            <a:r>
              <a:rPr lang="en-US"/>
              <a:t>Click to edit Master title style</a:t>
            </a:r>
            <a:endParaRPr lang="en-US" dirty="0"/>
          </a:p>
        </p:txBody>
      </p:sp>
      <p:sp>
        <p:nvSpPr>
          <p:cNvPr id="6" name="Content Placeholder 2">
            <a:extLst>
              <a:ext uri="{FF2B5EF4-FFF2-40B4-BE49-F238E27FC236}">
                <a16:creationId xmlns:a16="http://schemas.microsoft.com/office/drawing/2014/main" id="{D855DAF2-123D-4C27-95D2-974B571079F3}"/>
              </a:ext>
            </a:extLst>
          </p:cNvPr>
          <p:cNvSpPr>
            <a:spLocks noGrp="1"/>
          </p:cNvSpPr>
          <p:nvPr>
            <p:ph idx="1"/>
          </p:nvPr>
        </p:nvSpPr>
        <p:spPr>
          <a:xfrm>
            <a:off x="1143001" y="2229347"/>
            <a:ext cx="5496636" cy="3821743"/>
          </a:xfrm>
        </p:spPr>
        <p:txBody>
          <a:bodyPr/>
          <a:lstStyle>
            <a:lvl1pPr marL="0" indent="0">
              <a:buNone/>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14" name="Picture Placeholder 11">
            <a:extLst>
              <a:ext uri="{FF2B5EF4-FFF2-40B4-BE49-F238E27FC236}">
                <a16:creationId xmlns:a16="http://schemas.microsoft.com/office/drawing/2014/main" id="{E3769467-BA9B-49FE-B40A-419EF32766CE}"/>
              </a:ext>
            </a:extLst>
          </p:cNvPr>
          <p:cNvSpPr>
            <a:spLocks noGrp="1"/>
          </p:cNvSpPr>
          <p:nvPr>
            <p:ph type="pic" sz="quarter" idx="14"/>
          </p:nvPr>
        </p:nvSpPr>
        <p:spPr>
          <a:xfrm>
            <a:off x="7186070" y="0"/>
            <a:ext cx="2463897" cy="3429000"/>
          </a:xfrm>
          <a:solidFill>
            <a:schemeClr val="accent2"/>
          </a:solidFill>
        </p:spPr>
        <p:txBody>
          <a:bodyPr/>
          <a:lstStyle/>
          <a:p>
            <a:r>
              <a:rPr lang="en-US"/>
              <a:t>Click icon to add picture</a:t>
            </a:r>
            <a:endParaRPr lang="en-US" dirty="0"/>
          </a:p>
        </p:txBody>
      </p:sp>
      <p:sp>
        <p:nvSpPr>
          <p:cNvPr id="12" name="Picture Placeholder 11">
            <a:extLst>
              <a:ext uri="{FF2B5EF4-FFF2-40B4-BE49-F238E27FC236}">
                <a16:creationId xmlns:a16="http://schemas.microsoft.com/office/drawing/2014/main" id="{77878E15-1592-426F-A454-7F4568224567}"/>
              </a:ext>
            </a:extLst>
          </p:cNvPr>
          <p:cNvSpPr>
            <a:spLocks noGrp="1"/>
          </p:cNvSpPr>
          <p:nvPr>
            <p:ph type="pic" sz="quarter" idx="13"/>
          </p:nvPr>
        </p:nvSpPr>
        <p:spPr>
          <a:xfrm>
            <a:off x="9649155" y="0"/>
            <a:ext cx="2539797" cy="3429000"/>
          </a:xfrm>
          <a:solidFill>
            <a:schemeClr val="accent2"/>
          </a:solidFill>
        </p:spPr>
        <p:txBody>
          <a:bodyPr/>
          <a:lstStyle/>
          <a:p>
            <a:r>
              <a:rPr lang="en-US"/>
              <a:t>Click icon to add picture</a:t>
            </a:r>
            <a:endParaRPr lang="en-US" dirty="0"/>
          </a:p>
        </p:txBody>
      </p:sp>
      <p:sp>
        <p:nvSpPr>
          <p:cNvPr id="16" name="Picture Placeholder 11">
            <a:extLst>
              <a:ext uri="{FF2B5EF4-FFF2-40B4-BE49-F238E27FC236}">
                <a16:creationId xmlns:a16="http://schemas.microsoft.com/office/drawing/2014/main" id="{E318F348-8CAC-4ADD-8162-E88487E44EBB}"/>
              </a:ext>
            </a:extLst>
          </p:cNvPr>
          <p:cNvSpPr>
            <a:spLocks noGrp="1"/>
          </p:cNvSpPr>
          <p:nvPr>
            <p:ph type="pic" sz="quarter" idx="16"/>
          </p:nvPr>
        </p:nvSpPr>
        <p:spPr>
          <a:xfrm>
            <a:off x="7186070" y="3383280"/>
            <a:ext cx="2463897" cy="3474720"/>
          </a:xfrm>
          <a:solidFill>
            <a:schemeClr val="accent2"/>
          </a:solidFill>
        </p:spPr>
        <p:txBody>
          <a:bodyPr/>
          <a:lstStyle/>
          <a:p>
            <a:r>
              <a:rPr lang="en-US"/>
              <a:t>Click icon to add picture</a:t>
            </a:r>
            <a:endParaRPr lang="en-US" dirty="0"/>
          </a:p>
        </p:txBody>
      </p:sp>
      <p:sp>
        <p:nvSpPr>
          <p:cNvPr id="15" name="Picture Placeholder 11">
            <a:extLst>
              <a:ext uri="{FF2B5EF4-FFF2-40B4-BE49-F238E27FC236}">
                <a16:creationId xmlns:a16="http://schemas.microsoft.com/office/drawing/2014/main" id="{C762F208-8E03-4B5E-9F11-0F01147F6A47}"/>
              </a:ext>
            </a:extLst>
          </p:cNvPr>
          <p:cNvSpPr>
            <a:spLocks noGrp="1"/>
          </p:cNvSpPr>
          <p:nvPr>
            <p:ph type="pic" sz="quarter" idx="15"/>
          </p:nvPr>
        </p:nvSpPr>
        <p:spPr>
          <a:xfrm>
            <a:off x="9649155" y="3383280"/>
            <a:ext cx="2539797" cy="3474720"/>
          </a:xfrm>
          <a:solidFill>
            <a:schemeClr val="accent2"/>
          </a:solidFill>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lvl1pPr>
              <a:defRPr>
                <a:solidFill>
                  <a:schemeClr val="bg1"/>
                </a:solidFill>
              </a:defRPr>
            </a:lvl1pPr>
          </a:lstStyle>
          <a:p>
            <a:r>
              <a:rPr lang="en-US" dirty="0"/>
              <a:t>2/7/20XX</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lvl1pPr>
              <a:defRPr>
                <a:solidFill>
                  <a:schemeClr val="bg1"/>
                </a:solidFill>
              </a:defRPr>
            </a:lvl1pPr>
          </a:lstStyle>
          <a:p>
            <a:fld id="{312CC964-A50B-4C29-B4E4-2C30BB34CCF3}" type="slidenum">
              <a:rPr lang="en-US" smtClean="0"/>
              <a:pPr/>
              <a:t>‹#›</a:t>
            </a:fld>
            <a:endParaRPr lang="en-US" dirty="0"/>
          </a:p>
        </p:txBody>
      </p:sp>
    </p:spTree>
    <p:extLst>
      <p:ext uri="{BB962C8B-B14F-4D97-AF65-F5344CB8AC3E}">
        <p14:creationId xmlns:p14="http://schemas.microsoft.com/office/powerpoint/2010/main" val="4597113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6AF1A06-62E5-489E-B58B-735C8C7AC163}"/>
              </a:ext>
            </a:extLst>
          </p:cNvPr>
          <p:cNvSpPr>
            <a:spLocks noGrp="1"/>
          </p:cNvSpPr>
          <p:nvPr>
            <p:ph type="title"/>
          </p:nvPr>
        </p:nvSpPr>
        <p:spPr>
          <a:xfrm>
            <a:off x="5146159" y="685800"/>
            <a:ext cx="6238688" cy="1382233"/>
          </a:xfrm>
        </p:spPr>
        <p:txBody>
          <a:bodyPr>
            <a:normAutofit/>
          </a:bodyPr>
          <a:lstStyle>
            <a:lvl1pPr>
              <a:defRPr sz="440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F69C6C4F-4058-4399-B572-5BE848DDF8B3}"/>
              </a:ext>
            </a:extLst>
          </p:cNvPr>
          <p:cNvSpPr>
            <a:spLocks noGrp="1"/>
          </p:cNvSpPr>
          <p:nvPr>
            <p:ph type="pic" sz="quarter" idx="13"/>
          </p:nvPr>
        </p:nvSpPr>
        <p:spPr>
          <a:xfrm>
            <a:off x="0" y="-7444"/>
            <a:ext cx="4966447" cy="6846394"/>
          </a:xfrm>
          <a:custGeom>
            <a:avLst/>
            <a:gdLst>
              <a:gd name="connsiteX0" fmla="*/ 0 w 4966447"/>
              <a:gd name="connsiteY0" fmla="*/ 0 h 6846394"/>
              <a:gd name="connsiteX1" fmla="*/ 4966447 w 4966447"/>
              <a:gd name="connsiteY1" fmla="*/ 0 h 6846394"/>
              <a:gd name="connsiteX2" fmla="*/ 3362258 w 4966447"/>
              <a:gd name="connsiteY2" fmla="*/ 6846394 h 6846394"/>
              <a:gd name="connsiteX3" fmla="*/ 0 w 4966447"/>
              <a:gd name="connsiteY3" fmla="*/ 6846394 h 6846394"/>
            </a:gdLst>
            <a:ahLst/>
            <a:cxnLst>
              <a:cxn ang="0">
                <a:pos x="connsiteX0" y="connsiteY0"/>
              </a:cxn>
              <a:cxn ang="0">
                <a:pos x="connsiteX1" y="connsiteY1"/>
              </a:cxn>
              <a:cxn ang="0">
                <a:pos x="connsiteX2" y="connsiteY2"/>
              </a:cxn>
              <a:cxn ang="0">
                <a:pos x="connsiteX3" y="connsiteY3"/>
              </a:cxn>
            </a:cxnLst>
            <a:rect l="l" t="t" r="r" b="b"/>
            <a:pathLst>
              <a:path w="4966447" h="6846394">
                <a:moveTo>
                  <a:pt x="0" y="0"/>
                </a:moveTo>
                <a:lnTo>
                  <a:pt x="4966447" y="0"/>
                </a:lnTo>
                <a:lnTo>
                  <a:pt x="3362258" y="6846394"/>
                </a:lnTo>
                <a:lnTo>
                  <a:pt x="0" y="6846394"/>
                </a:lnTo>
                <a:close/>
              </a:path>
            </a:pathLst>
          </a:custGeom>
          <a:solidFill>
            <a:schemeClr val="accent2"/>
          </a:solidFill>
        </p:spPr>
        <p:txBody>
          <a:bodyPr wrap="square">
            <a:noAutofit/>
          </a:bodyPr>
          <a:lstStyle/>
          <a:p>
            <a:r>
              <a:rPr lang="en-US"/>
              <a:t>Click icon to add picture</a:t>
            </a:r>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lvl1pPr>
              <a:defRPr>
                <a:solidFill>
                  <a:schemeClr val="bg1"/>
                </a:solidFill>
              </a:defRPr>
            </a:lvl1pPr>
          </a:lstStyle>
          <a:p>
            <a:r>
              <a:rPr lang="en-US" dirty="0"/>
              <a:t>Sample Footer Text</a:t>
            </a:r>
            <a:endParaRPr lang="en-US" dirty="0">
              <a:solidFill>
                <a:schemeClr val="bg1"/>
              </a:solidFill>
            </a:endParaRPr>
          </a:p>
        </p:txBody>
      </p:sp>
      <p:sp>
        <p:nvSpPr>
          <p:cNvPr id="7" name="Content Placeholder 2">
            <a:extLst>
              <a:ext uri="{FF2B5EF4-FFF2-40B4-BE49-F238E27FC236}">
                <a16:creationId xmlns:a16="http://schemas.microsoft.com/office/drawing/2014/main" id="{9C26D8E8-8E78-469E-8668-51D3E4C11F13}"/>
              </a:ext>
            </a:extLst>
          </p:cNvPr>
          <p:cNvSpPr>
            <a:spLocks noGrp="1"/>
          </p:cNvSpPr>
          <p:nvPr>
            <p:ph idx="1"/>
          </p:nvPr>
        </p:nvSpPr>
        <p:spPr>
          <a:xfrm>
            <a:off x="5146158" y="2301949"/>
            <a:ext cx="6238687" cy="4022650"/>
          </a:xfrm>
        </p:spPr>
        <p:txBody>
          <a:bodyPr/>
          <a:lstStyle>
            <a:lvl1pPr>
              <a:buNone/>
              <a:defRPr/>
            </a:lvl1pPr>
          </a:lstStyle>
          <a:p>
            <a:pPr lvl="0"/>
            <a:r>
              <a:rPr lang="en-US"/>
              <a:t>Click to edit Master text styles</a:t>
            </a:r>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dirty="0"/>
              <a:t>2/7/20XX</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cxnSp>
        <p:nvCxnSpPr>
          <p:cNvPr id="8" name="Straight Connector 7">
            <a:extLst>
              <a:ext uri="{FF2B5EF4-FFF2-40B4-BE49-F238E27FC236}">
                <a16:creationId xmlns:a16="http://schemas.microsoft.com/office/drawing/2014/main" id="{ED096BF3-A78D-4B37-892C-A0C32711851A}"/>
              </a:ext>
              <a:ext uri="{C183D7F6-B498-43B3-948B-1728B52AA6E4}">
                <adec:decorative xmlns:adec="http://schemas.microsoft.com/office/drawing/2017/decorative" val="1"/>
              </a:ext>
            </a:extLst>
          </p:cNvPr>
          <p:cNvCxnSpPr>
            <a:cxnSpLocks/>
          </p:cNvCxnSpPr>
          <p:nvPr userDrawn="1"/>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4780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10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dirty="0"/>
              <a:t>2/7/20XX</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6870231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r>
              <a:rPr lang="en-US" dirty="0"/>
              <a:t>2/7/20XX</a:t>
            </a:r>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9499701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r>
              <a:rPr lang="en-US" dirty="0"/>
              <a:t>2/7/20XX</a:t>
            </a:r>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2845154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r>
              <a:rPr lang="en-US" dirty="0"/>
              <a:t>2/7/20XX</a:t>
            </a:r>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1136795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r>
              <a:rPr lang="en-US" dirty="0"/>
              <a:t>2/7/20XX</a:t>
            </a:r>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9259756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dirty="0"/>
              <a:t>2/7/20XX</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1857525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CA046725-2805-431E-AA4E-0B018DFB3EAC}"/>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23">
            <a:extLst>
              <a:ext uri="{FF2B5EF4-FFF2-40B4-BE49-F238E27FC236}">
                <a16:creationId xmlns:a16="http://schemas.microsoft.com/office/drawing/2014/main" id="{3C30A62C-FEC9-4F1D-976E-DB003592FD3E}"/>
              </a:ext>
              <a:ext uri="{C183D7F6-B498-43B3-948B-1728B52AA6E4}">
                <adec:decorative xmlns:adec="http://schemas.microsoft.com/office/drawing/2017/decorative" val="1"/>
              </a:ext>
            </a:extLst>
          </p:cNvPr>
          <p:cNvSpPr/>
          <p:nvPr userDrawn="1"/>
        </p:nvSpPr>
        <p:spPr>
          <a:xfrm rot="10800000">
            <a:off x="0" y="-5979"/>
            <a:ext cx="5111086" cy="693221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57998">
                <a:moveTo>
                  <a:pt x="2702995" y="42638"/>
                </a:moveTo>
                <a:lnTo>
                  <a:pt x="6699211" y="0"/>
                </a:lnTo>
                <a:lnTo>
                  <a:pt x="6699211" y="6857998"/>
                </a:lnTo>
                <a:lnTo>
                  <a:pt x="0" y="6844350"/>
                </a:lnTo>
                <a:lnTo>
                  <a:pt x="2702995" y="42638"/>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ACA2C262-0DF7-4EBE-8F23-D1240B3BB5A9}"/>
              </a:ext>
            </a:extLst>
          </p:cNvPr>
          <p:cNvSpPr>
            <a:spLocks noGrp="1"/>
          </p:cNvSpPr>
          <p:nvPr>
            <p:ph type="title"/>
          </p:nvPr>
        </p:nvSpPr>
        <p:spPr>
          <a:xfrm>
            <a:off x="680485" y="675167"/>
            <a:ext cx="3761862" cy="3055078"/>
          </a:xfrm>
        </p:spPr>
        <p:txBody>
          <a:bodyPr anchor="t">
            <a:normAutofit/>
          </a:bodyPr>
          <a:lstStyle>
            <a:lvl1pPr>
              <a:defRPr sz="4400"/>
            </a:lvl1p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430E531D-ED29-45E2-A30F-0363B29E057C}"/>
              </a:ext>
            </a:extLst>
          </p:cNvPr>
          <p:cNvSpPr>
            <a:spLocks noGrp="1"/>
          </p:cNvSpPr>
          <p:nvPr>
            <p:ph idx="1"/>
          </p:nvPr>
        </p:nvSpPr>
        <p:spPr>
          <a:xfrm>
            <a:off x="5167424" y="533400"/>
            <a:ext cx="3794512" cy="5797237"/>
          </a:xfrm>
        </p:spPr>
        <p:txBody>
          <a:bodyPr anchor="ctr">
            <a:normAutofit/>
          </a:bodyPr>
          <a:lstStyle>
            <a:lvl1pPr>
              <a:buNone/>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cxnSp>
        <p:nvCxnSpPr>
          <p:cNvPr id="10" name="Straight Connector 9">
            <a:extLst>
              <a:ext uri="{FF2B5EF4-FFF2-40B4-BE49-F238E27FC236}">
                <a16:creationId xmlns:a16="http://schemas.microsoft.com/office/drawing/2014/main" id="{0801F434-3E0E-40D9-A2D3-857BAE77D1D7}"/>
              </a:ext>
              <a:ext uri="{C183D7F6-B498-43B3-948B-1728B52AA6E4}">
                <adec:decorative xmlns:adec="http://schemas.microsoft.com/office/drawing/2017/decorative" val="1"/>
              </a:ext>
            </a:extLst>
          </p:cNvPr>
          <p:cNvCxnSpPr>
            <a:cxnSpLocks/>
            <a:stCxn id="5" idx="2"/>
          </p:cNvCxnSpPr>
          <p:nvPr userDrawn="1"/>
        </p:nvCxnSpPr>
        <p:spPr>
          <a:xfrm flipH="1" flipV="1">
            <a:off x="0" y="5329451"/>
            <a:ext cx="6096000" cy="15285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D44F5C56-0053-4E4A-BFFF-E98E7B91CCA9}"/>
              </a:ext>
            </a:extLst>
          </p:cNvPr>
          <p:cNvSpPr>
            <a:spLocks noGrp="1"/>
          </p:cNvSpPr>
          <p:nvPr>
            <p:ph type="pic" sz="quarter" idx="13"/>
          </p:nvPr>
        </p:nvSpPr>
        <p:spPr>
          <a:xfrm>
            <a:off x="9531096" y="0"/>
            <a:ext cx="2660904" cy="3429000"/>
          </a:xfrm>
          <a:solidFill>
            <a:schemeClr val="accent2"/>
          </a:solidFill>
        </p:spPr>
        <p:txBody>
          <a:bodyPr/>
          <a:lstStyle/>
          <a:p>
            <a:r>
              <a:rPr lang="en-US"/>
              <a:t>Click icon to add picture</a:t>
            </a:r>
            <a:endParaRPr lang="en-US" dirty="0"/>
          </a:p>
        </p:txBody>
      </p:sp>
      <p:sp>
        <p:nvSpPr>
          <p:cNvPr id="14" name="Picture Placeholder 12">
            <a:extLst>
              <a:ext uri="{FF2B5EF4-FFF2-40B4-BE49-F238E27FC236}">
                <a16:creationId xmlns:a16="http://schemas.microsoft.com/office/drawing/2014/main" id="{226008DD-DEA7-4900-8D76-128694E12320}"/>
              </a:ext>
            </a:extLst>
          </p:cNvPr>
          <p:cNvSpPr>
            <a:spLocks noGrp="1"/>
          </p:cNvSpPr>
          <p:nvPr>
            <p:ph type="pic" sz="quarter" idx="14"/>
          </p:nvPr>
        </p:nvSpPr>
        <p:spPr>
          <a:xfrm>
            <a:off x="9531096" y="3383280"/>
            <a:ext cx="2660904" cy="3474720"/>
          </a:xfrm>
          <a:solidFill>
            <a:schemeClr val="accent2"/>
          </a:solidFill>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dirty="0"/>
              <a:t>2/7/20XX</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0998517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943FF111-78CB-4983-B8F5-B6B8AB608EBD}"/>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D7213E2B-F1F4-4058-B2C2-73EC82E30701}"/>
              </a:ext>
            </a:extLst>
          </p:cNvPr>
          <p:cNvSpPr>
            <a:spLocks noGrp="1"/>
          </p:cNvSpPr>
          <p:nvPr>
            <p:ph type="ctrTitle"/>
          </p:nvPr>
        </p:nvSpPr>
        <p:spPr>
          <a:xfrm>
            <a:off x="5083790" y="1064715"/>
            <a:ext cx="6153912" cy="3922755"/>
          </a:xfrm>
        </p:spPr>
        <p:txBody>
          <a:bodyPr>
            <a:normAutofit/>
          </a:bodyPr>
          <a:lstStyle>
            <a:lvl1pPr algn="l">
              <a:defRPr sz="4400"/>
            </a:lvl1pPr>
          </a:lstStyle>
          <a:p>
            <a:pPr algn="r"/>
            <a:r>
              <a:rPr lang="en-US"/>
              <a:t>Click to edit Master title style</a:t>
            </a:r>
            <a:endParaRPr lang="en-US" dirty="0"/>
          </a:p>
        </p:txBody>
      </p:sp>
      <p:sp>
        <p:nvSpPr>
          <p:cNvPr id="7" name="Subtitle 2">
            <a:extLst>
              <a:ext uri="{FF2B5EF4-FFF2-40B4-BE49-F238E27FC236}">
                <a16:creationId xmlns:a16="http://schemas.microsoft.com/office/drawing/2014/main" id="{6F3C210C-32A8-4833-93AA-B97D51CEA9A5}"/>
              </a:ext>
            </a:extLst>
          </p:cNvPr>
          <p:cNvSpPr>
            <a:spLocks noGrp="1"/>
          </p:cNvSpPr>
          <p:nvPr>
            <p:ph type="subTitle" idx="1"/>
          </p:nvPr>
        </p:nvSpPr>
        <p:spPr>
          <a:xfrm>
            <a:off x="5083790" y="5033339"/>
            <a:ext cx="6157951" cy="943386"/>
          </a:xfrm>
        </p:spPr>
        <p:txBody>
          <a:bodyPr/>
          <a:lstStyle>
            <a:lvl1pPr>
              <a:buNone/>
              <a:defRPr/>
            </a:lvl1pPr>
          </a:lstStyle>
          <a:p>
            <a:pPr algn="r"/>
            <a:r>
              <a:rPr lang="en-US"/>
              <a:t>Click to edit Master subtitle style</a:t>
            </a:r>
            <a:endParaRPr lang="en-US" dirty="0"/>
          </a:p>
        </p:txBody>
      </p:sp>
      <p:cxnSp>
        <p:nvCxnSpPr>
          <p:cNvPr id="9" name="Straight Connector 8">
            <a:extLst>
              <a:ext uri="{FF2B5EF4-FFF2-40B4-BE49-F238E27FC236}">
                <a16:creationId xmlns:a16="http://schemas.microsoft.com/office/drawing/2014/main" id="{F9FA8250-8F05-4500-98CD-AD8B9E2BABCB}"/>
              </a:ext>
              <a:ext uri="{C183D7F6-B498-43B3-948B-1728B52AA6E4}">
                <adec:decorative xmlns:adec="http://schemas.microsoft.com/office/drawing/2017/decorative" val="1"/>
              </a:ext>
            </a:extLst>
          </p:cNvPr>
          <p:cNvCxnSpPr>
            <a:cxnSpLocks/>
          </p:cNvCxnSpPr>
          <p:nvPr userDrawn="1"/>
        </p:nvCxnSpPr>
        <p:spPr>
          <a:xfrm flipH="1">
            <a:off x="3418764" y="0"/>
            <a:ext cx="815637"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F4A7590-29E0-4C43-A12B-EE5A8672A9B9}"/>
              </a:ext>
              <a:ext uri="{C183D7F6-B498-43B3-948B-1728B52AA6E4}">
                <adec:decorative xmlns:adec="http://schemas.microsoft.com/office/drawing/2017/decorative" val="1"/>
              </a:ext>
            </a:extLst>
          </p:cNvPr>
          <p:cNvCxnSpPr>
            <a:cxnSpLocks/>
          </p:cNvCxnSpPr>
          <p:nvPr userDrawn="1"/>
        </p:nvCxnSpPr>
        <p:spPr>
          <a:xfrm>
            <a:off x="0" y="5468380"/>
            <a:ext cx="6096000" cy="13896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8440C747-2FA3-4C97-A0A7-52520A197E23}"/>
              </a:ext>
            </a:extLst>
          </p:cNvPr>
          <p:cNvSpPr>
            <a:spLocks noGrp="1"/>
          </p:cNvSpPr>
          <p:nvPr>
            <p:ph type="pic" sz="quarter" idx="13"/>
          </p:nvPr>
        </p:nvSpPr>
        <p:spPr>
          <a:xfrm>
            <a:off x="16822" y="0"/>
            <a:ext cx="4811317" cy="6857998"/>
          </a:xfrm>
          <a:custGeom>
            <a:avLst/>
            <a:gdLst>
              <a:gd name="connsiteX0" fmla="*/ 0 w 4811317"/>
              <a:gd name="connsiteY0" fmla="*/ 0 h 6857998"/>
              <a:gd name="connsiteX1" fmla="*/ 4811317 w 4811317"/>
              <a:gd name="connsiteY1" fmla="*/ 0 h 6857998"/>
              <a:gd name="connsiteX2" fmla="*/ 2712446 w 4811317"/>
              <a:gd name="connsiteY2" fmla="*/ 6857998 h 6857998"/>
              <a:gd name="connsiteX3" fmla="*/ 0 w 4811317"/>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4811317" h="6857998">
                <a:moveTo>
                  <a:pt x="0" y="0"/>
                </a:moveTo>
                <a:lnTo>
                  <a:pt x="4811317" y="0"/>
                </a:lnTo>
                <a:lnTo>
                  <a:pt x="2712446" y="6857998"/>
                </a:lnTo>
                <a:lnTo>
                  <a:pt x="0" y="6857998"/>
                </a:lnTo>
                <a:close/>
              </a:path>
            </a:pathLst>
          </a:custGeom>
          <a:solidFill>
            <a:schemeClr val="accent2"/>
          </a:solidFill>
        </p:spPr>
        <p:txBody>
          <a:bodyPr wrap="square">
            <a:noAutofit/>
          </a:bodyPr>
          <a:lstStyle/>
          <a:p>
            <a:r>
              <a:rPr lang="en-US"/>
              <a:t>Click icon to add picture</a:t>
            </a:r>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dirty="0"/>
              <a:t>2/7/20XX</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25060468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r>
              <a:rPr lang="en-US" dirty="0"/>
              <a:t>2/7/20XX</a:t>
            </a:r>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3391958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r>
              <a:rPr lang="en-US" dirty="0"/>
              <a:t>2/7/20XX</a:t>
            </a:r>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42005265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dirty="0"/>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11EAACC7-3B3F-47D1-959A-EF58926E955E}" type="datetimeFigureOut">
              <a:rPr lang="en-US" smtClean="0"/>
              <a:t>2/12/2023</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3955995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11EAACC7-3B3F-47D1-959A-EF58926E955E}" type="datetimeFigureOut">
              <a:rPr lang="en-US" smtClean="0"/>
              <a:t>2/12/2023</a:t>
            </a:fld>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4616963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11EAACC7-3B3F-47D1-959A-EF58926E955E}" type="datetimeFigureOut">
              <a:rPr lang="en-US" smtClean="0"/>
              <a:t>2/12/2023</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5960112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11EAACC7-3B3F-47D1-959A-EF58926E955E}" type="datetimeFigureOut">
              <a:rPr lang="en-US" smtClean="0"/>
              <a:t>2/12/2023</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5714255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11EAACC7-3B3F-47D1-959A-EF58926E955E}" type="datetimeFigureOut">
              <a:rPr lang="en-US" smtClean="0"/>
              <a:t>2/12/2023</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3554110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11EAACC7-3B3F-47D1-959A-EF58926E955E}" type="datetimeFigureOut">
              <a:rPr lang="en-US" smtClean="0"/>
              <a:t>2/12/2023</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4501655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11EAACC7-3B3F-47D1-959A-EF58926E955E}" type="datetimeFigureOut">
              <a:rPr lang="en-US" smtClean="0"/>
              <a:t>2/12/2023</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5022680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F3DC9447-F266-4B2E-8776-377FB587EEA9}"/>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67F96C23-62A5-470B-9372-6381453507D1}"/>
              </a:ext>
            </a:extLst>
          </p:cNvPr>
          <p:cNvSpPr>
            <a:spLocks noGrp="1"/>
          </p:cNvSpPr>
          <p:nvPr>
            <p:ph type="title"/>
          </p:nvPr>
        </p:nvSpPr>
        <p:spPr>
          <a:xfrm>
            <a:off x="5693734" y="557304"/>
            <a:ext cx="5355265" cy="1625731"/>
          </a:xfrm>
        </p:spPr>
        <p:txBody>
          <a:bodyPr>
            <a:normAutofit/>
          </a:bodyPr>
          <a:lstStyle>
            <a:lvl1pPr>
              <a:defRPr sz="4400"/>
            </a:lvl1pPr>
          </a:lstStyle>
          <a:p>
            <a:r>
              <a:rPr lang="en-US"/>
              <a:t>Click to edit Master title style</a:t>
            </a:r>
            <a:endParaRPr lang="en-US" dirty="0"/>
          </a:p>
        </p:txBody>
      </p:sp>
      <p:cxnSp>
        <p:nvCxnSpPr>
          <p:cNvPr id="10" name="Straight Connector 9">
            <a:extLst>
              <a:ext uri="{FF2B5EF4-FFF2-40B4-BE49-F238E27FC236}">
                <a16:creationId xmlns:a16="http://schemas.microsoft.com/office/drawing/2014/main" id="{34B16D8F-69C0-44C7-95EE-6C7CDECACDAF}"/>
              </a:ext>
              <a:ext uri="{C183D7F6-B498-43B3-948B-1728B52AA6E4}">
                <adec:decorative xmlns:adec="http://schemas.microsoft.com/office/drawing/2017/decorative" val="1"/>
              </a:ext>
            </a:extLst>
          </p:cNvPr>
          <p:cNvCxnSpPr>
            <a:cxnSpLocks/>
          </p:cNvCxnSpPr>
          <p:nvPr userDrawn="1"/>
        </p:nvCxnSpPr>
        <p:spPr>
          <a:xfrm flipV="1">
            <a:off x="4576137" y="0"/>
            <a:ext cx="668374"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E8FA2190-55B9-429E-AE43-1A9A41DBEBF9}"/>
              </a:ext>
            </a:extLst>
          </p:cNvPr>
          <p:cNvSpPr>
            <a:spLocks noGrp="1"/>
          </p:cNvSpPr>
          <p:nvPr>
            <p:ph type="pic" sz="quarter" idx="13"/>
          </p:nvPr>
        </p:nvSpPr>
        <p:spPr>
          <a:xfrm>
            <a:off x="1" y="0"/>
            <a:ext cx="4742121" cy="3434316"/>
          </a:xfrm>
          <a:custGeom>
            <a:avLst/>
            <a:gdLst>
              <a:gd name="connsiteX0" fmla="*/ 0 w 4742121"/>
              <a:gd name="connsiteY0" fmla="*/ 0 h 3434316"/>
              <a:gd name="connsiteX1" fmla="*/ 4306186 w 4742121"/>
              <a:gd name="connsiteY1" fmla="*/ 0 h 3434316"/>
              <a:gd name="connsiteX2" fmla="*/ 4742121 w 4742121"/>
              <a:gd name="connsiteY2" fmla="*/ 3434316 h 3434316"/>
              <a:gd name="connsiteX3" fmla="*/ 0 w 4742121"/>
              <a:gd name="connsiteY3" fmla="*/ 3434316 h 3434316"/>
            </a:gdLst>
            <a:ahLst/>
            <a:cxnLst>
              <a:cxn ang="0">
                <a:pos x="connsiteX0" y="connsiteY0"/>
              </a:cxn>
              <a:cxn ang="0">
                <a:pos x="connsiteX1" y="connsiteY1"/>
              </a:cxn>
              <a:cxn ang="0">
                <a:pos x="connsiteX2" y="connsiteY2"/>
              </a:cxn>
              <a:cxn ang="0">
                <a:pos x="connsiteX3" y="connsiteY3"/>
              </a:cxn>
            </a:cxnLst>
            <a:rect l="l" t="t" r="r" b="b"/>
            <a:pathLst>
              <a:path w="4742121" h="3434316">
                <a:moveTo>
                  <a:pt x="0" y="0"/>
                </a:moveTo>
                <a:lnTo>
                  <a:pt x="4306186" y="0"/>
                </a:lnTo>
                <a:lnTo>
                  <a:pt x="4742121" y="3434316"/>
                </a:lnTo>
                <a:lnTo>
                  <a:pt x="0" y="3434316"/>
                </a:lnTo>
                <a:close/>
              </a:path>
            </a:pathLst>
          </a:custGeom>
          <a:solidFill>
            <a:schemeClr val="accent2"/>
          </a:solidFill>
        </p:spPr>
        <p:txBody>
          <a:bodyPr wrap="square">
            <a:noAutofit/>
          </a:bodyPr>
          <a:lstStyle/>
          <a:p>
            <a:r>
              <a:rPr lang="en-US"/>
              <a:t>Click icon to add picture</a:t>
            </a:r>
            <a:endParaRPr lang="en-US" dirty="0"/>
          </a:p>
        </p:txBody>
      </p:sp>
      <p:sp>
        <p:nvSpPr>
          <p:cNvPr id="16" name="Picture Placeholder 15">
            <a:extLst>
              <a:ext uri="{FF2B5EF4-FFF2-40B4-BE49-F238E27FC236}">
                <a16:creationId xmlns:a16="http://schemas.microsoft.com/office/drawing/2014/main" id="{B2EDFEAD-E435-414E-A9BA-4119679CBA66}"/>
              </a:ext>
            </a:extLst>
          </p:cNvPr>
          <p:cNvSpPr>
            <a:spLocks noGrp="1"/>
          </p:cNvSpPr>
          <p:nvPr>
            <p:ph type="pic" sz="quarter" idx="14"/>
          </p:nvPr>
        </p:nvSpPr>
        <p:spPr>
          <a:xfrm>
            <a:off x="-5" y="3432620"/>
            <a:ext cx="5178056" cy="3425380"/>
          </a:xfrm>
          <a:custGeom>
            <a:avLst/>
            <a:gdLst>
              <a:gd name="connsiteX0" fmla="*/ 0 w 5178056"/>
              <a:gd name="connsiteY0" fmla="*/ 0 h 3425380"/>
              <a:gd name="connsiteX1" fmla="*/ 4742581 w 5178056"/>
              <a:gd name="connsiteY1" fmla="*/ 0 h 3425380"/>
              <a:gd name="connsiteX2" fmla="*/ 5178056 w 5178056"/>
              <a:gd name="connsiteY2" fmla="*/ 3425380 h 3425380"/>
              <a:gd name="connsiteX3" fmla="*/ 0 w 5178056"/>
              <a:gd name="connsiteY3" fmla="*/ 3425380 h 3425380"/>
            </a:gdLst>
            <a:ahLst/>
            <a:cxnLst>
              <a:cxn ang="0">
                <a:pos x="connsiteX0" y="connsiteY0"/>
              </a:cxn>
              <a:cxn ang="0">
                <a:pos x="connsiteX1" y="connsiteY1"/>
              </a:cxn>
              <a:cxn ang="0">
                <a:pos x="connsiteX2" y="connsiteY2"/>
              </a:cxn>
              <a:cxn ang="0">
                <a:pos x="connsiteX3" y="connsiteY3"/>
              </a:cxn>
            </a:cxnLst>
            <a:rect l="l" t="t" r="r" b="b"/>
            <a:pathLst>
              <a:path w="5178056" h="3425380">
                <a:moveTo>
                  <a:pt x="0" y="0"/>
                </a:moveTo>
                <a:lnTo>
                  <a:pt x="4742581" y="0"/>
                </a:lnTo>
                <a:lnTo>
                  <a:pt x="5178056" y="3425380"/>
                </a:lnTo>
                <a:lnTo>
                  <a:pt x="0" y="3425380"/>
                </a:lnTo>
                <a:close/>
              </a:path>
            </a:pathLst>
          </a:custGeom>
          <a:solidFill>
            <a:schemeClr val="accent2">
              <a:lumMod val="60000"/>
              <a:lumOff val="40000"/>
            </a:schemeClr>
          </a:solidFill>
        </p:spPr>
        <p:txBody>
          <a:bodyPr wrap="square">
            <a:noAutofit/>
          </a:bodyPr>
          <a:lstStyle/>
          <a:p>
            <a:r>
              <a:rPr lang="en-US"/>
              <a:t>Click icon to add picture</a:t>
            </a:r>
            <a:endParaRPr lang="en-US" dirty="0"/>
          </a:p>
        </p:txBody>
      </p:sp>
      <p:sp>
        <p:nvSpPr>
          <p:cNvPr id="9" name="Content Placeholder 2">
            <a:extLst>
              <a:ext uri="{FF2B5EF4-FFF2-40B4-BE49-F238E27FC236}">
                <a16:creationId xmlns:a16="http://schemas.microsoft.com/office/drawing/2014/main" id="{F7C28F12-C8E8-444E-8B69-9A0561604317}"/>
              </a:ext>
            </a:extLst>
          </p:cNvPr>
          <p:cNvSpPr>
            <a:spLocks noGrp="1"/>
          </p:cNvSpPr>
          <p:nvPr>
            <p:ph idx="1"/>
          </p:nvPr>
        </p:nvSpPr>
        <p:spPr>
          <a:xfrm>
            <a:off x="5693734" y="2183035"/>
            <a:ext cx="5355266" cy="4121845"/>
          </a:xfrm>
        </p:spPr>
        <p:txBody>
          <a:bodyPr anchor="ctr">
            <a:normAutofit/>
          </a:bodyPr>
          <a:lstStyle>
            <a:lvl1pPr marL="0" indent="0">
              <a:buNone/>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lvl1pPr>
              <a:defRPr>
                <a:solidFill>
                  <a:schemeClr val="bg1"/>
                </a:solidFill>
              </a:defRPr>
            </a:lvl1pPr>
          </a:lstStyle>
          <a:p>
            <a:r>
              <a:rPr lang="en-US" dirty="0"/>
              <a:t>Sample Footer Text</a:t>
            </a:r>
            <a:endParaRPr lang="en-US" dirty="0">
              <a:solidFill>
                <a:schemeClr val="bg1"/>
              </a:solidFill>
            </a:endParaRPr>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dirty="0"/>
              <a:t>2/7/20XX</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4555653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11EAACC7-3B3F-47D1-959A-EF58926E955E}" type="datetimeFigureOut">
              <a:rPr lang="en-US" smtClean="0"/>
              <a:t>2/12/2023</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0666882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11EAACC7-3B3F-47D1-959A-EF58926E955E}" type="datetimeFigureOut">
              <a:rPr lang="en-US" smtClean="0"/>
              <a:t>2/12/2023</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2189781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11EAACC7-3B3F-47D1-959A-EF58926E955E}" type="datetimeFigureOut">
              <a:rPr lang="en-US" smtClean="0"/>
              <a:t>2/12/2023</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2638508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11EAACC7-3B3F-47D1-959A-EF58926E955E}" type="datetimeFigureOut">
              <a:rPr lang="en-US" smtClean="0"/>
              <a:t>2/12/2023</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6695004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p:nvSpPr>
          <p:cNvPr id="13" name="Subtitle 2">
            <a:extLst>
              <a:ext uri="{FF2B5EF4-FFF2-40B4-BE49-F238E27FC236}">
                <a16:creationId xmlns:a16="http://schemas.microsoft.com/office/drawing/2014/main" id="{49714512-90F0-4B35-94F8-E1B4DCE963AA}"/>
              </a:ext>
            </a:extLst>
          </p:cNvPr>
          <p:cNvSpPr>
            <a:spLocks noGrp="1"/>
          </p:cNvSpPr>
          <p:nvPr>
            <p:ph type="subTitle" idx="1"/>
          </p:nvPr>
        </p:nvSpPr>
        <p:spPr>
          <a:xfrm>
            <a:off x="967750" y="975816"/>
            <a:ext cx="2979897" cy="1264340"/>
          </a:xfrm>
        </p:spPr>
        <p:txBody>
          <a:bodyPr anchor="b">
            <a:normAutofit/>
          </a:bodyPr>
          <a:lstStyle>
            <a:lvl1pPr>
              <a:buNone/>
              <a:defRPr/>
            </a:lvl1pPr>
          </a:lstStyle>
          <a:p>
            <a:pPr algn="l"/>
            <a:r>
              <a:rPr lang="en-US" sz="1600"/>
              <a:t>Click to edit Master subtitle style</a:t>
            </a:r>
            <a:endParaRPr lang="en-US" sz="1600" dirty="0"/>
          </a:p>
        </p:txBody>
      </p:sp>
      <p:sp>
        <p:nvSpPr>
          <p:cNvPr id="20" name="Picture Placeholder 19">
            <a:extLst>
              <a:ext uri="{FF2B5EF4-FFF2-40B4-BE49-F238E27FC236}">
                <a16:creationId xmlns:a16="http://schemas.microsoft.com/office/drawing/2014/main" id="{44895DE7-C22A-447F-B81A-BDCA25CAF27B}"/>
              </a:ext>
            </a:extLst>
          </p:cNvPr>
          <p:cNvSpPr>
            <a:spLocks noGrp="1"/>
          </p:cNvSpPr>
          <p:nvPr>
            <p:ph type="pic" sz="quarter" idx="13"/>
          </p:nvPr>
        </p:nvSpPr>
        <p:spPr>
          <a:xfrm>
            <a:off x="3208292" y="3"/>
            <a:ext cx="8997356" cy="4581079"/>
          </a:xfrm>
          <a:custGeom>
            <a:avLst/>
            <a:gdLst>
              <a:gd name="connsiteX0" fmla="*/ 0 w 8997356"/>
              <a:gd name="connsiteY0" fmla="*/ 0 h 4581079"/>
              <a:gd name="connsiteX1" fmla="*/ 8983708 w 8997356"/>
              <a:gd name="connsiteY1" fmla="*/ 0 h 4581079"/>
              <a:gd name="connsiteX2" fmla="*/ 8997356 w 8997356"/>
              <a:gd name="connsiteY2" fmla="*/ 893928 h 4581079"/>
              <a:gd name="connsiteX3" fmla="*/ 4060801 w 8997356"/>
              <a:gd name="connsiteY3" fmla="*/ 4581079 h 4581079"/>
            </a:gdLst>
            <a:ahLst/>
            <a:cxnLst>
              <a:cxn ang="0">
                <a:pos x="connsiteX0" y="connsiteY0"/>
              </a:cxn>
              <a:cxn ang="0">
                <a:pos x="connsiteX1" y="connsiteY1"/>
              </a:cxn>
              <a:cxn ang="0">
                <a:pos x="connsiteX2" y="connsiteY2"/>
              </a:cxn>
              <a:cxn ang="0">
                <a:pos x="connsiteX3" y="connsiteY3"/>
              </a:cxn>
            </a:cxnLst>
            <a:rect l="l" t="t" r="r" b="b"/>
            <a:pathLst>
              <a:path w="8997356" h="4581079">
                <a:moveTo>
                  <a:pt x="0" y="0"/>
                </a:moveTo>
                <a:lnTo>
                  <a:pt x="8983708" y="0"/>
                </a:lnTo>
                <a:lnTo>
                  <a:pt x="8997356" y="893928"/>
                </a:lnTo>
                <a:lnTo>
                  <a:pt x="4060801" y="4581079"/>
                </a:lnTo>
                <a:close/>
              </a:path>
            </a:pathLst>
          </a:custGeom>
          <a:solidFill>
            <a:schemeClr val="accent2"/>
          </a:solidFill>
        </p:spPr>
        <p:txBody>
          <a:bodyPr wrap="square">
            <a:noAutofit/>
          </a:bodyPr>
          <a:lstStyle/>
          <a:p>
            <a:r>
              <a:rPr lang="en-US"/>
              <a:t>Click icon to add picture</a:t>
            </a:r>
            <a:endParaRPr lang="en-US" dirty="0"/>
          </a:p>
        </p:txBody>
      </p:sp>
      <p:sp>
        <p:nvSpPr>
          <p:cNvPr id="23" name="Picture Placeholder 22">
            <a:extLst>
              <a:ext uri="{FF2B5EF4-FFF2-40B4-BE49-F238E27FC236}">
                <a16:creationId xmlns:a16="http://schemas.microsoft.com/office/drawing/2014/main" id="{A5B5EF63-EEAA-4B07-A2B8-2483452BBA37}"/>
              </a:ext>
            </a:extLst>
          </p:cNvPr>
          <p:cNvSpPr>
            <a:spLocks noGrp="1"/>
          </p:cNvSpPr>
          <p:nvPr>
            <p:ph type="pic" sz="quarter" idx="14"/>
          </p:nvPr>
        </p:nvSpPr>
        <p:spPr>
          <a:xfrm>
            <a:off x="7243070" y="883420"/>
            <a:ext cx="4948931" cy="5974580"/>
          </a:xfrm>
          <a:custGeom>
            <a:avLst/>
            <a:gdLst>
              <a:gd name="connsiteX0" fmla="*/ 4948931 w 4948931"/>
              <a:gd name="connsiteY0" fmla="*/ 0 h 5974580"/>
              <a:gd name="connsiteX1" fmla="*/ 4948931 w 4948931"/>
              <a:gd name="connsiteY1" fmla="*/ 5974580 h 5974580"/>
              <a:gd name="connsiteX2" fmla="*/ 2028713 w 4948931"/>
              <a:gd name="connsiteY2" fmla="*/ 5974580 h 5974580"/>
              <a:gd name="connsiteX3" fmla="*/ 0 w 4948931"/>
              <a:gd name="connsiteY3" fmla="*/ 3710792 h 5974580"/>
            </a:gdLst>
            <a:ahLst/>
            <a:cxnLst>
              <a:cxn ang="0">
                <a:pos x="connsiteX0" y="connsiteY0"/>
              </a:cxn>
              <a:cxn ang="0">
                <a:pos x="connsiteX1" y="connsiteY1"/>
              </a:cxn>
              <a:cxn ang="0">
                <a:pos x="connsiteX2" y="connsiteY2"/>
              </a:cxn>
              <a:cxn ang="0">
                <a:pos x="connsiteX3" y="connsiteY3"/>
              </a:cxn>
            </a:cxnLst>
            <a:rect l="l" t="t" r="r" b="b"/>
            <a:pathLst>
              <a:path w="4948931" h="5974580">
                <a:moveTo>
                  <a:pt x="4948931" y="0"/>
                </a:moveTo>
                <a:lnTo>
                  <a:pt x="4948931" y="5974580"/>
                </a:lnTo>
                <a:lnTo>
                  <a:pt x="2028713" y="5974580"/>
                </a:lnTo>
                <a:lnTo>
                  <a:pt x="0" y="3710792"/>
                </a:lnTo>
                <a:close/>
              </a:path>
            </a:pathLst>
          </a:custGeom>
          <a:solidFill>
            <a:schemeClr val="accent2">
              <a:lumMod val="60000"/>
              <a:lumOff val="40000"/>
            </a:schemeClr>
          </a:solidFill>
        </p:spPr>
        <p:txBody>
          <a:bodyPr wrap="square">
            <a:noAutofit/>
          </a:bodyPr>
          <a:lstStyle/>
          <a:p>
            <a:r>
              <a:rPr lang="en-US"/>
              <a:t>Click icon to add picture</a:t>
            </a:r>
            <a:endParaRPr lang="en-US" dirty="0"/>
          </a:p>
        </p:txBody>
      </p:sp>
      <p:sp>
        <p:nvSpPr>
          <p:cNvPr id="26" name="Picture Placeholder 25">
            <a:extLst>
              <a:ext uri="{FF2B5EF4-FFF2-40B4-BE49-F238E27FC236}">
                <a16:creationId xmlns:a16="http://schemas.microsoft.com/office/drawing/2014/main" id="{C4F9D0F6-DE6A-44A3-9D9E-A53D0C229248}"/>
              </a:ext>
            </a:extLst>
          </p:cNvPr>
          <p:cNvSpPr>
            <a:spLocks noGrp="1"/>
          </p:cNvSpPr>
          <p:nvPr>
            <p:ph type="pic" sz="quarter" idx="15"/>
          </p:nvPr>
        </p:nvSpPr>
        <p:spPr>
          <a:xfrm>
            <a:off x="4234997" y="4574265"/>
            <a:ext cx="5074516" cy="2298983"/>
          </a:xfrm>
          <a:custGeom>
            <a:avLst/>
            <a:gdLst>
              <a:gd name="connsiteX0" fmla="*/ 3034176 w 5074516"/>
              <a:gd name="connsiteY0" fmla="*/ 0 h 2298983"/>
              <a:gd name="connsiteX1" fmla="*/ 5074516 w 5074516"/>
              <a:gd name="connsiteY1" fmla="*/ 2298983 h 2298983"/>
              <a:gd name="connsiteX2" fmla="*/ 0 w 5074516"/>
              <a:gd name="connsiteY2" fmla="*/ 2298983 h 2298983"/>
            </a:gdLst>
            <a:ahLst/>
            <a:cxnLst>
              <a:cxn ang="0">
                <a:pos x="connsiteX0" y="connsiteY0"/>
              </a:cxn>
              <a:cxn ang="0">
                <a:pos x="connsiteX1" y="connsiteY1"/>
              </a:cxn>
              <a:cxn ang="0">
                <a:pos x="connsiteX2" y="connsiteY2"/>
              </a:cxn>
            </a:cxnLst>
            <a:rect l="l" t="t" r="r" b="b"/>
            <a:pathLst>
              <a:path w="5074516" h="2298983">
                <a:moveTo>
                  <a:pt x="3034176" y="0"/>
                </a:moveTo>
                <a:lnTo>
                  <a:pt x="5074516" y="2298983"/>
                </a:lnTo>
                <a:lnTo>
                  <a:pt x="0" y="2298983"/>
                </a:lnTo>
                <a:close/>
              </a:path>
            </a:pathLst>
          </a:custGeom>
          <a:solidFill>
            <a:schemeClr val="accent2"/>
          </a:solidFill>
        </p:spPr>
        <p:txBody>
          <a:bodyPr wrap="square">
            <a:noAutofit/>
          </a:bodyPr>
          <a:lstStyle/>
          <a:p>
            <a:r>
              <a:rPr lang="en-US"/>
              <a:t>Click icon to add picture</a:t>
            </a:r>
            <a:endParaRPr lang="en-US" dirty="0"/>
          </a:p>
        </p:txBody>
      </p:sp>
      <p:sp>
        <p:nvSpPr>
          <p:cNvPr id="5" name="Title 4">
            <a:extLst>
              <a:ext uri="{FF2B5EF4-FFF2-40B4-BE49-F238E27FC236}">
                <a16:creationId xmlns:a16="http://schemas.microsoft.com/office/drawing/2014/main" id="{9FEE8AE0-4188-4CB6-8BFB-70E163ED7FA5}"/>
              </a:ext>
            </a:extLst>
          </p:cNvPr>
          <p:cNvSpPr>
            <a:spLocks noGrp="1"/>
          </p:cNvSpPr>
          <p:nvPr>
            <p:ph type="title"/>
          </p:nvPr>
        </p:nvSpPr>
        <p:spPr>
          <a:xfrm>
            <a:off x="969264" y="2679192"/>
            <a:ext cx="4946904" cy="3273552"/>
          </a:xfrm>
        </p:spPr>
        <p:txBody>
          <a:bodyPr>
            <a:normAutofit/>
          </a:bodyPr>
          <a:lstStyle>
            <a:lvl1pPr>
              <a:defRPr sz="4400"/>
            </a:lvl1pPr>
          </a:lstStyle>
          <a:p>
            <a:r>
              <a:rPr lang="en-US"/>
              <a:t>Click to edit Master title style</a:t>
            </a:r>
          </a:p>
        </p:txBody>
      </p:sp>
    </p:spTree>
    <p:extLst>
      <p:ext uri="{BB962C8B-B14F-4D97-AF65-F5344CB8AC3E}">
        <p14:creationId xmlns:p14="http://schemas.microsoft.com/office/powerpoint/2010/main" val="13298108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1143000" y="2009775"/>
            <a:ext cx="9906000" cy="4024312"/>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dirty="0"/>
              <a:t>2/7/20XX</a:t>
            </a:r>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6264839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1143000" y="2009775"/>
            <a:ext cx="9906000" cy="2649690"/>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dirty="0"/>
              <a:t>2/7/20XX</a:t>
            </a:r>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4905910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dirty="0"/>
              <a:t>2/7/20XX</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
        <p:nvSpPr>
          <p:cNvPr id="6" name="Rectangle 23">
            <a:extLst>
              <a:ext uri="{FF2B5EF4-FFF2-40B4-BE49-F238E27FC236}">
                <a16:creationId xmlns:a16="http://schemas.microsoft.com/office/drawing/2014/main" id="{08BDEDEF-6AC9-4ADF-B6AE-83CC82D2A7B7}"/>
              </a:ext>
              <a:ext uri="{C183D7F6-B498-43B3-948B-1728B52AA6E4}">
                <adec:decorative xmlns:adec="http://schemas.microsoft.com/office/drawing/2017/decorative" val="1"/>
              </a:ext>
            </a:extLst>
          </p:cNvPr>
          <p:cNvSpPr/>
          <p:nvPr userDrawn="1"/>
        </p:nvSpPr>
        <p:spPr>
          <a:xfrm rot="10800000">
            <a:off x="0" y="-5979"/>
            <a:ext cx="5111086" cy="6877626"/>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 name="connsiteX0" fmla="*/ 2702995 w 6699211"/>
              <a:gd name="connsiteY0" fmla="*/ 56139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56139 h 6857998"/>
              <a:gd name="connsiteX0" fmla="*/ 2702995 w 6699211"/>
              <a:gd name="connsiteY0" fmla="*/ 29135 h 6830994"/>
              <a:gd name="connsiteX1" fmla="*/ 6681322 w 6699211"/>
              <a:gd name="connsiteY1" fmla="*/ 0 h 6830994"/>
              <a:gd name="connsiteX2" fmla="*/ 6699211 w 6699211"/>
              <a:gd name="connsiteY2" fmla="*/ 6830994 h 6830994"/>
              <a:gd name="connsiteX3" fmla="*/ 0 w 6699211"/>
              <a:gd name="connsiteY3" fmla="*/ 6817346 h 6830994"/>
              <a:gd name="connsiteX4" fmla="*/ 2702995 w 6699211"/>
              <a:gd name="connsiteY4" fmla="*/ 29135 h 6830994"/>
              <a:gd name="connsiteX0" fmla="*/ 2702995 w 6699211"/>
              <a:gd name="connsiteY0" fmla="*/ 2131 h 6803990"/>
              <a:gd name="connsiteX1" fmla="*/ 6699211 w 6699211"/>
              <a:gd name="connsiteY1" fmla="*/ 0 h 6803990"/>
              <a:gd name="connsiteX2" fmla="*/ 6699211 w 6699211"/>
              <a:gd name="connsiteY2" fmla="*/ 6803990 h 6803990"/>
              <a:gd name="connsiteX3" fmla="*/ 0 w 6699211"/>
              <a:gd name="connsiteY3" fmla="*/ 6790342 h 6803990"/>
              <a:gd name="connsiteX4" fmla="*/ 2702995 w 6699211"/>
              <a:gd name="connsiteY4" fmla="*/ 2131 h 6803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03990">
                <a:moveTo>
                  <a:pt x="2702995" y="2131"/>
                </a:moveTo>
                <a:lnTo>
                  <a:pt x="6699211" y="0"/>
                </a:lnTo>
                <a:lnTo>
                  <a:pt x="6699211" y="6803990"/>
                </a:lnTo>
                <a:lnTo>
                  <a:pt x="0" y="6790342"/>
                </a:lnTo>
                <a:lnTo>
                  <a:pt x="2702995" y="213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AC0CB336-8515-4565-B747-B4EA83B435BD}"/>
              </a:ext>
            </a:extLst>
          </p:cNvPr>
          <p:cNvSpPr>
            <a:spLocks noGrp="1"/>
          </p:cNvSpPr>
          <p:nvPr>
            <p:ph type="title"/>
          </p:nvPr>
        </p:nvSpPr>
        <p:spPr>
          <a:xfrm>
            <a:off x="716280" y="680485"/>
            <a:ext cx="3393440" cy="2748515"/>
          </a:xfrm>
        </p:spPr>
        <p:txBody>
          <a:bodyPr anchor="t"/>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064F675D-D792-42C0-8961-D2D1D79CDAEB}"/>
              </a:ext>
              <a:ext uri="{C183D7F6-B498-43B3-948B-1728B52AA6E4}">
                <adec:decorative xmlns:adec="http://schemas.microsoft.com/office/drawing/2017/decorative" val="1"/>
              </a:ext>
            </a:extLst>
          </p:cNvPr>
          <p:cNvCxnSpPr>
            <a:cxnSpLocks/>
          </p:cNvCxnSpPr>
          <p:nvPr userDrawn="1"/>
        </p:nvCxnSpPr>
        <p:spPr>
          <a:xfrm flipH="1" flipV="1">
            <a:off x="0" y="5329451"/>
            <a:ext cx="6096000" cy="15285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06D2EC4D-FD33-4925-B0A8-68C9818DB8E2}"/>
              </a:ext>
            </a:extLst>
          </p:cNvPr>
          <p:cNvSpPr>
            <a:spLocks noGrp="1"/>
          </p:cNvSpPr>
          <p:nvPr>
            <p:ph idx="1"/>
          </p:nvPr>
        </p:nvSpPr>
        <p:spPr>
          <a:xfrm>
            <a:off x="5175678" y="533399"/>
            <a:ext cx="3678762" cy="5771481"/>
          </a:xfrm>
        </p:spPr>
        <p:txBody>
          <a:bodyPr anchor="ctr">
            <a:normAutofit/>
          </a:bodyPr>
          <a:lstStyle/>
          <a:p>
            <a:pPr lvl="0"/>
            <a:r>
              <a:rPr lang="en-US"/>
              <a:t>Click to edit Master text styles</a:t>
            </a:r>
          </a:p>
        </p:txBody>
      </p:sp>
      <p:sp>
        <p:nvSpPr>
          <p:cNvPr id="14" name="Picture Placeholder 13">
            <a:extLst>
              <a:ext uri="{FF2B5EF4-FFF2-40B4-BE49-F238E27FC236}">
                <a16:creationId xmlns:a16="http://schemas.microsoft.com/office/drawing/2014/main" id="{FC7C9F55-A39F-4FB9-BEAD-745EA3E0A22E}"/>
              </a:ext>
            </a:extLst>
          </p:cNvPr>
          <p:cNvSpPr>
            <a:spLocks noGrp="1"/>
          </p:cNvSpPr>
          <p:nvPr>
            <p:ph type="pic" sz="quarter" idx="13"/>
          </p:nvPr>
        </p:nvSpPr>
        <p:spPr>
          <a:xfrm>
            <a:off x="9531096" y="0"/>
            <a:ext cx="2660904" cy="2322576"/>
          </a:xfrm>
          <a:solidFill>
            <a:schemeClr val="accent2"/>
          </a:solidFill>
        </p:spPr>
        <p:txBody>
          <a:bodyPr/>
          <a:lstStyle/>
          <a:p>
            <a:r>
              <a:rPr lang="en-US"/>
              <a:t>Click icon to add picture</a:t>
            </a:r>
            <a:endParaRPr lang="en-US" dirty="0"/>
          </a:p>
        </p:txBody>
      </p:sp>
      <p:sp>
        <p:nvSpPr>
          <p:cNvPr id="15" name="Picture Placeholder 13">
            <a:extLst>
              <a:ext uri="{FF2B5EF4-FFF2-40B4-BE49-F238E27FC236}">
                <a16:creationId xmlns:a16="http://schemas.microsoft.com/office/drawing/2014/main" id="{A480833B-6513-44B8-B08A-6FCB3911FEC8}"/>
              </a:ext>
            </a:extLst>
          </p:cNvPr>
          <p:cNvSpPr>
            <a:spLocks noGrp="1"/>
          </p:cNvSpPr>
          <p:nvPr>
            <p:ph type="pic" sz="quarter" idx="14"/>
          </p:nvPr>
        </p:nvSpPr>
        <p:spPr>
          <a:xfrm>
            <a:off x="9531096" y="2324100"/>
            <a:ext cx="2660904" cy="2322576"/>
          </a:xfrm>
          <a:solidFill>
            <a:schemeClr val="accent2"/>
          </a:solidFill>
        </p:spPr>
        <p:txBody>
          <a:bodyPr/>
          <a:lstStyle/>
          <a:p>
            <a:r>
              <a:rPr lang="en-US"/>
              <a:t>Click icon to add picture</a:t>
            </a:r>
            <a:endParaRPr lang="en-US" dirty="0"/>
          </a:p>
        </p:txBody>
      </p:sp>
      <p:sp>
        <p:nvSpPr>
          <p:cNvPr id="16" name="Picture Placeholder 13">
            <a:extLst>
              <a:ext uri="{FF2B5EF4-FFF2-40B4-BE49-F238E27FC236}">
                <a16:creationId xmlns:a16="http://schemas.microsoft.com/office/drawing/2014/main" id="{3BCCF25F-1246-4BAE-BAA2-FB33719CF555}"/>
              </a:ext>
            </a:extLst>
          </p:cNvPr>
          <p:cNvSpPr>
            <a:spLocks noGrp="1"/>
          </p:cNvSpPr>
          <p:nvPr>
            <p:ph type="pic" sz="quarter" idx="15"/>
          </p:nvPr>
        </p:nvSpPr>
        <p:spPr>
          <a:xfrm>
            <a:off x="9531096" y="4535424"/>
            <a:ext cx="2660904" cy="2322576"/>
          </a:xfrm>
          <a:solidFill>
            <a:schemeClr val="accent2"/>
          </a:solidFill>
        </p:spPr>
        <p:txBody>
          <a:bodyPr/>
          <a:lstStyle/>
          <a:p>
            <a:r>
              <a:rPr lang="en-US"/>
              <a:t>Click icon to add picture</a:t>
            </a:r>
            <a:endParaRPr lang="en-US" dirty="0"/>
          </a:p>
        </p:txBody>
      </p:sp>
    </p:spTree>
    <p:extLst>
      <p:ext uri="{BB962C8B-B14F-4D97-AF65-F5344CB8AC3E}">
        <p14:creationId xmlns:p14="http://schemas.microsoft.com/office/powerpoint/2010/main" val="26705424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normAutofit/>
          </a:bodyPr>
          <a:lstStyle>
            <a:lvl1pPr>
              <a:defRPr sz="4400"/>
            </a:lvl1pPr>
          </a:lstStyle>
          <a:p>
            <a:r>
              <a:rPr lang="en-US"/>
              <a:t>Click to edit Master title style</a:t>
            </a:r>
          </a:p>
        </p:txBody>
      </p:sp>
      <p:sp>
        <p:nvSpPr>
          <p:cNvPr id="50" name="Picture Placeholder 49">
            <a:extLst>
              <a:ext uri="{FF2B5EF4-FFF2-40B4-BE49-F238E27FC236}">
                <a16:creationId xmlns:a16="http://schemas.microsoft.com/office/drawing/2014/main" id="{5496CA69-F288-4538-974D-9A68581F4941}"/>
              </a:ext>
            </a:extLst>
          </p:cNvPr>
          <p:cNvSpPr>
            <a:spLocks noGrp="1"/>
          </p:cNvSpPr>
          <p:nvPr>
            <p:ph type="pic" sz="quarter" idx="20"/>
          </p:nvPr>
        </p:nvSpPr>
        <p:spPr>
          <a:xfrm>
            <a:off x="1143000" y="2350008"/>
            <a:ext cx="1965960" cy="1801368"/>
          </a:xfrm>
          <a:solidFill>
            <a:schemeClr val="accent2"/>
          </a:solidFill>
        </p:spPr>
        <p:txBody>
          <a:bodyPr/>
          <a:lstStyle/>
          <a:p>
            <a:r>
              <a:rPr lang="en-US"/>
              <a:t>Click icon to add picture</a:t>
            </a:r>
            <a:endParaRPr lang="en-US" dirty="0"/>
          </a:p>
        </p:txBody>
      </p:sp>
      <p:sp>
        <p:nvSpPr>
          <p:cNvPr id="39" name="Text Placeholder 2">
            <a:extLst>
              <a:ext uri="{FF2B5EF4-FFF2-40B4-BE49-F238E27FC236}">
                <a16:creationId xmlns:a16="http://schemas.microsoft.com/office/drawing/2014/main" id="{1F7CBA7A-8076-4743-AD9E-CB0B2B1D1856}"/>
              </a:ext>
            </a:extLst>
          </p:cNvPr>
          <p:cNvSpPr>
            <a:spLocks noGrp="1"/>
          </p:cNvSpPr>
          <p:nvPr>
            <p:ph type="body" idx="1" hasCustomPrompt="1"/>
          </p:nvPr>
        </p:nvSpPr>
        <p:spPr>
          <a:xfrm>
            <a:off x="1145421" y="4319521"/>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2" name="Text Placeholder 2">
            <a:extLst>
              <a:ext uri="{FF2B5EF4-FFF2-40B4-BE49-F238E27FC236}">
                <a16:creationId xmlns:a16="http://schemas.microsoft.com/office/drawing/2014/main" id="{8B03D9A7-85A7-4570-ADAF-E43C05B52D00}"/>
              </a:ext>
            </a:extLst>
          </p:cNvPr>
          <p:cNvSpPr>
            <a:spLocks noGrp="1"/>
          </p:cNvSpPr>
          <p:nvPr>
            <p:ph type="body" idx="13" hasCustomPrompt="1"/>
          </p:nvPr>
        </p:nvSpPr>
        <p:spPr>
          <a:xfrm>
            <a:off x="1143000" y="4761768"/>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51" name="Picture Placeholder 49">
            <a:extLst>
              <a:ext uri="{FF2B5EF4-FFF2-40B4-BE49-F238E27FC236}">
                <a16:creationId xmlns:a16="http://schemas.microsoft.com/office/drawing/2014/main" id="{ADF2F19D-7D9A-47B3-8711-A71F034693FE}"/>
              </a:ext>
            </a:extLst>
          </p:cNvPr>
          <p:cNvSpPr>
            <a:spLocks noGrp="1"/>
          </p:cNvSpPr>
          <p:nvPr>
            <p:ph type="pic" sz="quarter" idx="21"/>
          </p:nvPr>
        </p:nvSpPr>
        <p:spPr>
          <a:xfrm>
            <a:off x="3784636" y="2350008"/>
            <a:ext cx="1965960" cy="1801368"/>
          </a:xfrm>
          <a:solidFill>
            <a:schemeClr val="accent2"/>
          </a:solidFill>
        </p:spPr>
        <p:txBody>
          <a:bodyPr/>
          <a:lstStyle/>
          <a:p>
            <a:r>
              <a:rPr lang="en-US"/>
              <a:t>Click icon to add picture</a:t>
            </a:r>
            <a:endParaRPr lang="en-US" dirty="0"/>
          </a:p>
        </p:txBody>
      </p:sp>
      <p:sp>
        <p:nvSpPr>
          <p:cNvPr id="43" name="Text Placeholder 2">
            <a:extLst>
              <a:ext uri="{FF2B5EF4-FFF2-40B4-BE49-F238E27FC236}">
                <a16:creationId xmlns:a16="http://schemas.microsoft.com/office/drawing/2014/main" id="{790A904C-841C-438E-BD4B-C18FC28CBD03}"/>
              </a:ext>
            </a:extLst>
          </p:cNvPr>
          <p:cNvSpPr>
            <a:spLocks noGrp="1"/>
          </p:cNvSpPr>
          <p:nvPr>
            <p:ph type="body" idx="14" hasCustomPrompt="1"/>
          </p:nvPr>
        </p:nvSpPr>
        <p:spPr>
          <a:xfrm>
            <a:off x="3789781"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4" name="Text Placeholder 2">
            <a:extLst>
              <a:ext uri="{FF2B5EF4-FFF2-40B4-BE49-F238E27FC236}">
                <a16:creationId xmlns:a16="http://schemas.microsoft.com/office/drawing/2014/main" id="{611759C1-BECA-460C-916A-079B29E05C36}"/>
              </a:ext>
            </a:extLst>
          </p:cNvPr>
          <p:cNvSpPr>
            <a:spLocks noGrp="1"/>
          </p:cNvSpPr>
          <p:nvPr>
            <p:ph type="body" idx="15" hasCustomPrompt="1"/>
          </p:nvPr>
        </p:nvSpPr>
        <p:spPr>
          <a:xfrm>
            <a:off x="3787360"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52" name="Picture Placeholder 49">
            <a:extLst>
              <a:ext uri="{FF2B5EF4-FFF2-40B4-BE49-F238E27FC236}">
                <a16:creationId xmlns:a16="http://schemas.microsoft.com/office/drawing/2014/main" id="{4519A595-9DA0-413B-A1E1-B0F059132DD1}"/>
              </a:ext>
            </a:extLst>
          </p:cNvPr>
          <p:cNvSpPr>
            <a:spLocks noGrp="1"/>
          </p:cNvSpPr>
          <p:nvPr>
            <p:ph type="pic" sz="quarter" idx="22"/>
          </p:nvPr>
        </p:nvSpPr>
        <p:spPr>
          <a:xfrm>
            <a:off x="6437376" y="2350008"/>
            <a:ext cx="1965960" cy="1801368"/>
          </a:xfrm>
          <a:solidFill>
            <a:schemeClr val="accent2"/>
          </a:solidFill>
        </p:spPr>
        <p:txBody>
          <a:bodyPr/>
          <a:lstStyle/>
          <a:p>
            <a:r>
              <a:rPr lang="en-US"/>
              <a:t>Click icon to add picture</a:t>
            </a:r>
            <a:endParaRPr lang="en-US" dirty="0"/>
          </a:p>
        </p:txBody>
      </p:sp>
      <p:sp>
        <p:nvSpPr>
          <p:cNvPr id="45" name="Text Placeholder 2">
            <a:extLst>
              <a:ext uri="{FF2B5EF4-FFF2-40B4-BE49-F238E27FC236}">
                <a16:creationId xmlns:a16="http://schemas.microsoft.com/office/drawing/2014/main" id="{C20274DC-5128-46D8-9229-02288D264936}"/>
              </a:ext>
            </a:extLst>
          </p:cNvPr>
          <p:cNvSpPr>
            <a:spLocks noGrp="1"/>
          </p:cNvSpPr>
          <p:nvPr>
            <p:ph type="body" idx="16" hasCustomPrompt="1"/>
          </p:nvPr>
        </p:nvSpPr>
        <p:spPr>
          <a:xfrm>
            <a:off x="6441406"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6" name="Text Placeholder 2">
            <a:extLst>
              <a:ext uri="{FF2B5EF4-FFF2-40B4-BE49-F238E27FC236}">
                <a16:creationId xmlns:a16="http://schemas.microsoft.com/office/drawing/2014/main" id="{6F92FD73-9CD4-4AB0-8DEF-B9D7B1C5904D}"/>
              </a:ext>
            </a:extLst>
          </p:cNvPr>
          <p:cNvSpPr>
            <a:spLocks noGrp="1"/>
          </p:cNvSpPr>
          <p:nvPr>
            <p:ph type="body" idx="17" hasCustomPrompt="1"/>
          </p:nvPr>
        </p:nvSpPr>
        <p:spPr>
          <a:xfrm>
            <a:off x="6438985"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53" name="Picture Placeholder 49">
            <a:extLst>
              <a:ext uri="{FF2B5EF4-FFF2-40B4-BE49-F238E27FC236}">
                <a16:creationId xmlns:a16="http://schemas.microsoft.com/office/drawing/2014/main" id="{ECF2CB24-2F78-42B5-BEC0-904245F37452}"/>
              </a:ext>
            </a:extLst>
          </p:cNvPr>
          <p:cNvSpPr>
            <a:spLocks noGrp="1"/>
          </p:cNvSpPr>
          <p:nvPr>
            <p:ph type="pic" sz="quarter" idx="23"/>
          </p:nvPr>
        </p:nvSpPr>
        <p:spPr>
          <a:xfrm>
            <a:off x="9089136" y="2350008"/>
            <a:ext cx="1965960" cy="1801368"/>
          </a:xfrm>
          <a:solidFill>
            <a:schemeClr val="accent2"/>
          </a:solidFill>
        </p:spPr>
        <p:txBody>
          <a:bodyPr/>
          <a:lstStyle/>
          <a:p>
            <a:r>
              <a:rPr lang="en-US"/>
              <a:t>Click icon to add picture</a:t>
            </a:r>
            <a:endParaRPr lang="en-US" dirty="0"/>
          </a:p>
        </p:txBody>
      </p:sp>
      <p:sp>
        <p:nvSpPr>
          <p:cNvPr id="47" name="Text Placeholder 2">
            <a:extLst>
              <a:ext uri="{FF2B5EF4-FFF2-40B4-BE49-F238E27FC236}">
                <a16:creationId xmlns:a16="http://schemas.microsoft.com/office/drawing/2014/main" id="{E099301F-F262-4EB4-9AAA-D10A9CF42DCF}"/>
              </a:ext>
            </a:extLst>
          </p:cNvPr>
          <p:cNvSpPr>
            <a:spLocks noGrp="1"/>
          </p:cNvSpPr>
          <p:nvPr>
            <p:ph type="body" idx="18" hasCustomPrompt="1"/>
          </p:nvPr>
        </p:nvSpPr>
        <p:spPr>
          <a:xfrm>
            <a:off x="9090610"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8" name="Text Placeholder 2">
            <a:extLst>
              <a:ext uri="{FF2B5EF4-FFF2-40B4-BE49-F238E27FC236}">
                <a16:creationId xmlns:a16="http://schemas.microsoft.com/office/drawing/2014/main" id="{BD5BC820-7DAB-4C8E-A7E4-A885BBE9AB8E}"/>
              </a:ext>
            </a:extLst>
          </p:cNvPr>
          <p:cNvSpPr>
            <a:spLocks noGrp="1"/>
          </p:cNvSpPr>
          <p:nvPr>
            <p:ph type="body" idx="19" hasCustomPrompt="1"/>
          </p:nvPr>
        </p:nvSpPr>
        <p:spPr>
          <a:xfrm>
            <a:off x="9088189"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r>
              <a:rPr lang="en-US" dirty="0"/>
              <a:t>Sample Footer Text</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r>
              <a:rPr lang="en-US" dirty="0"/>
              <a:t>2/7/20XX</a:t>
            </a:r>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7283271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and Content Timelin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838200" y="1825625"/>
            <a:ext cx="10692810" cy="4351338"/>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dirty="0"/>
              <a:t>2/7/20XX</a:t>
            </a:r>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22762182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r>
              <a:rPr lang="en-US" dirty="0"/>
              <a:t>2/7/20XX</a:t>
            </a:r>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r>
              <a:rPr lang="en-US" dirty="0"/>
              <a:t>Sample Footer Text</a:t>
            </a:r>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a:t>
            </a:fld>
            <a:endParaRPr lang="en-US" dirty="0"/>
          </a:p>
        </p:txBody>
      </p:sp>
    </p:spTree>
    <p:extLst>
      <p:ext uri="{BB962C8B-B14F-4D97-AF65-F5344CB8AC3E}">
        <p14:creationId xmlns:p14="http://schemas.microsoft.com/office/powerpoint/2010/main" val="90603651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6" r:id="rId3"/>
    <p:sldLayoutId id="2147483675" r:id="rId4"/>
    <p:sldLayoutId id="2147483686" r:id="rId5"/>
    <p:sldLayoutId id="2147483662" r:id="rId6"/>
    <p:sldLayoutId id="2147483679" r:id="rId7"/>
    <p:sldLayoutId id="2147483682" r:id="rId8"/>
    <p:sldLayoutId id="2147483687" r:id="rId9"/>
    <p:sldLayoutId id="2147483665" r:id="rId10"/>
    <p:sldLayoutId id="2147483683" r:id="rId11"/>
    <p:sldLayoutId id="2147483677" r:id="rId12"/>
    <p:sldLayoutId id="2147483678" r:id="rId13"/>
    <p:sldLayoutId id="2147483684" r:id="rId14"/>
    <p:sldLayoutId id="2147483661" r:id="rId15"/>
    <p:sldLayoutId id="2147483663" r:id="rId16"/>
    <p:sldLayoutId id="2147483664" r:id="rId17"/>
    <p:sldLayoutId id="2147483666" r:id="rId18"/>
    <p:sldLayoutId id="2147483667" r:id="rId19"/>
    <p:sldLayoutId id="2147483685" r:id="rId20"/>
    <p:sldLayoutId id="2147483668" r:id="rId21"/>
    <p:sldLayoutId id="2147483669" r:id="rId22"/>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hdr="0"/>
  <p:txStyles>
    <p:titleStyle>
      <a:lvl1pPr algn="l" defTabSz="914400" rtl="0" eaLnBrk="1" latinLnBrk="0" hangingPunct="1">
        <a:lnSpc>
          <a:spcPct val="90000"/>
        </a:lnSpc>
        <a:spcBef>
          <a:spcPct val="0"/>
        </a:spcBef>
        <a:buNone/>
        <a:defRPr sz="32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11EAACC7-3B3F-47D1-959A-EF58926E955E}" type="datetimeFigureOut">
              <a:rPr lang="en-US" smtClean="0"/>
              <a:t>2/12/2023</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dirty="0"/>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a:t>
            </a:fld>
            <a:endParaRPr lang="en-US"/>
          </a:p>
        </p:txBody>
      </p:sp>
    </p:spTree>
    <p:extLst>
      <p:ext uri="{BB962C8B-B14F-4D97-AF65-F5344CB8AC3E}">
        <p14:creationId xmlns:p14="http://schemas.microsoft.com/office/powerpoint/2010/main" val="879364706"/>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Layout" Target="../slideLayouts/slideLayout11.xml"/><Relationship Id="rId5" Type="http://schemas.openxmlformats.org/officeDocument/2006/relationships/image" Target="../media/image8.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44.png"/><Relationship Id="rId4" Type="http://schemas.openxmlformats.org/officeDocument/2006/relationships/image" Target="../media/image6.jp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customXml" Target="../ink/ink5.xml"/><Relationship Id="rId18" Type="http://schemas.openxmlformats.org/officeDocument/2006/relationships/image" Target="../media/image40.png"/><Relationship Id="rId26" Type="http://schemas.openxmlformats.org/officeDocument/2006/relationships/customXml" Target="../ink/ink14.xml"/><Relationship Id="rId21" Type="http://schemas.openxmlformats.org/officeDocument/2006/relationships/customXml" Target="../ink/ink9.xml"/><Relationship Id="rId7" Type="http://schemas.openxmlformats.org/officeDocument/2006/relationships/customXml" Target="../ink/ink2.xml"/><Relationship Id="rId12" Type="http://schemas.openxmlformats.org/officeDocument/2006/relationships/image" Target="../media/image80.png"/><Relationship Id="rId25" Type="http://schemas.openxmlformats.org/officeDocument/2006/relationships/customXml" Target="../ink/ink13.xml"/><Relationship Id="rId2" Type="http://schemas.openxmlformats.org/officeDocument/2006/relationships/customXml" Target="../ink/ink1.xml"/><Relationship Id="rId20" Type="http://schemas.openxmlformats.org/officeDocument/2006/relationships/image" Target="../media/image90.png"/><Relationship Id="rId29" Type="http://schemas.openxmlformats.org/officeDocument/2006/relationships/customXml" Target="../ink/ink17.xml"/><Relationship Id="rId1" Type="http://schemas.openxmlformats.org/officeDocument/2006/relationships/slideLayout" Target="../slideLayouts/slideLayout24.xml"/><Relationship Id="rId6" Type="http://schemas.openxmlformats.org/officeDocument/2006/relationships/image" Target="../media/image5.png"/><Relationship Id="rId11" Type="http://schemas.openxmlformats.org/officeDocument/2006/relationships/customXml" Target="../ink/ink4.xml"/><Relationship Id="rId24" Type="http://schemas.openxmlformats.org/officeDocument/2006/relationships/customXml" Target="../ink/ink12.xml"/><Relationship Id="rId32" Type="http://schemas.openxmlformats.org/officeDocument/2006/relationships/image" Target="../media/image15.png"/><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customXml" Target="../ink/ink16.xml"/><Relationship Id="rId10" Type="http://schemas.openxmlformats.org/officeDocument/2006/relationships/image" Target="../media/image70.png"/><Relationship Id="rId19" Type="http://schemas.openxmlformats.org/officeDocument/2006/relationships/customXml" Target="../ink/ink8.xml"/><Relationship Id="rId31" Type="http://schemas.openxmlformats.org/officeDocument/2006/relationships/image" Target="../media/image14.png"/><Relationship Id="rId9" Type="http://schemas.openxmlformats.org/officeDocument/2006/relationships/customXml" Target="../ink/ink3.xml"/><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customXml" Target="../ink/ink15.xml"/><Relationship Id="rId30" Type="http://schemas.openxmlformats.org/officeDocument/2006/relationships/customXml" Target="../ink/ink18.xml"/></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customXml" Target="../ink/ink23.xml"/><Relationship Id="rId18" Type="http://schemas.openxmlformats.org/officeDocument/2006/relationships/image" Target="../media/image40.png"/><Relationship Id="rId26" Type="http://schemas.openxmlformats.org/officeDocument/2006/relationships/customXml" Target="../ink/ink32.xml"/><Relationship Id="rId21" Type="http://schemas.openxmlformats.org/officeDocument/2006/relationships/customXml" Target="../ink/ink27.xml"/><Relationship Id="rId7" Type="http://schemas.openxmlformats.org/officeDocument/2006/relationships/customXml" Target="../ink/ink20.xml"/><Relationship Id="rId12" Type="http://schemas.openxmlformats.org/officeDocument/2006/relationships/image" Target="../media/image80.png"/><Relationship Id="rId25" Type="http://schemas.openxmlformats.org/officeDocument/2006/relationships/customXml" Target="../ink/ink31.xml"/><Relationship Id="rId2" Type="http://schemas.openxmlformats.org/officeDocument/2006/relationships/customXml" Target="../ink/ink19.xml"/><Relationship Id="rId20" Type="http://schemas.openxmlformats.org/officeDocument/2006/relationships/image" Target="../media/image90.png"/><Relationship Id="rId29" Type="http://schemas.openxmlformats.org/officeDocument/2006/relationships/customXml" Target="../ink/ink35.xml"/><Relationship Id="rId1" Type="http://schemas.openxmlformats.org/officeDocument/2006/relationships/slideLayout" Target="../slideLayouts/slideLayout24.xml"/><Relationship Id="rId6" Type="http://schemas.openxmlformats.org/officeDocument/2006/relationships/image" Target="../media/image5.png"/><Relationship Id="rId11" Type="http://schemas.openxmlformats.org/officeDocument/2006/relationships/customXml" Target="../ink/ink22.xml"/><Relationship Id="rId24" Type="http://schemas.openxmlformats.org/officeDocument/2006/relationships/customXml" Target="../ink/ink30.xml"/><Relationship Id="rId32" Type="http://schemas.openxmlformats.org/officeDocument/2006/relationships/image" Target="../media/image17.png"/><Relationship Id="rId15" Type="http://schemas.openxmlformats.org/officeDocument/2006/relationships/customXml" Target="../ink/ink25.xml"/><Relationship Id="rId23" Type="http://schemas.openxmlformats.org/officeDocument/2006/relationships/customXml" Target="../ink/ink29.xml"/><Relationship Id="rId28" Type="http://schemas.openxmlformats.org/officeDocument/2006/relationships/customXml" Target="../ink/ink34.xml"/><Relationship Id="rId10" Type="http://schemas.openxmlformats.org/officeDocument/2006/relationships/image" Target="../media/image70.png"/><Relationship Id="rId19" Type="http://schemas.openxmlformats.org/officeDocument/2006/relationships/customXml" Target="../ink/ink26.xml"/><Relationship Id="rId31" Type="http://schemas.openxmlformats.org/officeDocument/2006/relationships/image" Target="../media/image16.png"/><Relationship Id="rId9" Type="http://schemas.openxmlformats.org/officeDocument/2006/relationships/customXml" Target="../ink/ink21.xml"/><Relationship Id="rId14" Type="http://schemas.openxmlformats.org/officeDocument/2006/relationships/customXml" Target="../ink/ink24.xml"/><Relationship Id="rId22" Type="http://schemas.openxmlformats.org/officeDocument/2006/relationships/customXml" Target="../ink/ink28.xml"/><Relationship Id="rId27" Type="http://schemas.openxmlformats.org/officeDocument/2006/relationships/customXml" Target="../ink/ink33.xml"/><Relationship Id="rId30" Type="http://schemas.openxmlformats.org/officeDocument/2006/relationships/customXml" Target="../ink/ink3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34" name="Rectangle 33">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C829807-7791-462F-8C59-969B0EC71A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2"/>
            <a:ext cx="12192000" cy="68573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B36C10-A9EA-414E-B3D3-09BAD9FA950D}"/>
              </a:ext>
            </a:extLst>
          </p:cNvPr>
          <p:cNvSpPr>
            <a:spLocks noGrp="1"/>
          </p:cNvSpPr>
          <p:nvPr>
            <p:ph type="title"/>
          </p:nvPr>
        </p:nvSpPr>
        <p:spPr>
          <a:xfrm>
            <a:off x="5230906" y="533401"/>
            <a:ext cx="6427694" cy="1111254"/>
          </a:xfrm>
        </p:spPr>
        <p:txBody>
          <a:bodyPr vert="horz" lIns="91440" tIns="45720" rIns="91440" bIns="45720" rtlCol="0" anchor="ctr">
            <a:noAutofit/>
          </a:bodyPr>
          <a:lstStyle/>
          <a:p>
            <a:pPr algn="ctr"/>
            <a:r>
              <a:rPr lang="en-US" sz="2800" b="1" dirty="0"/>
              <a:t>Digitanimal-</a:t>
            </a:r>
            <a:br>
              <a:rPr lang="en-US" sz="2800" dirty="0"/>
            </a:br>
            <a:r>
              <a:rPr lang="en-US" sz="2800" dirty="0"/>
              <a:t>Farm animal tracking and health monitoring</a:t>
            </a:r>
          </a:p>
        </p:txBody>
      </p:sp>
      <p:sp>
        <p:nvSpPr>
          <p:cNvPr id="3" name="Subtitle 2">
            <a:extLst>
              <a:ext uri="{FF2B5EF4-FFF2-40B4-BE49-F238E27FC236}">
                <a16:creationId xmlns:a16="http://schemas.microsoft.com/office/drawing/2014/main" id="{0A140D27-0E15-4434-A8B8-FC32761449B0}"/>
              </a:ext>
            </a:extLst>
          </p:cNvPr>
          <p:cNvSpPr>
            <a:spLocks noGrp="1"/>
          </p:cNvSpPr>
          <p:nvPr>
            <p:ph type="body" sz="quarter" idx="14"/>
          </p:nvPr>
        </p:nvSpPr>
        <p:spPr>
          <a:xfrm>
            <a:off x="5445984" y="2499531"/>
            <a:ext cx="5517938" cy="3418839"/>
          </a:xfrm>
        </p:spPr>
        <p:txBody>
          <a:bodyPr vert="horz" lIns="91440" tIns="45720" rIns="91440" bIns="45720" rtlCol="0" anchor="ctr">
            <a:normAutofit/>
          </a:bodyPr>
          <a:lstStyle/>
          <a:p>
            <a:r>
              <a:rPr lang="en-US" sz="3200" dirty="0"/>
              <a:t>Presenting By Team </a:t>
            </a:r>
            <a:r>
              <a:rPr lang="en-US" sz="3200" b="1" dirty="0"/>
              <a:t>The Debuggers:</a:t>
            </a:r>
          </a:p>
          <a:p>
            <a:r>
              <a:rPr lang="en-US" sz="3200" b="1" dirty="0"/>
              <a:t>Syed Saad- </a:t>
            </a:r>
            <a:r>
              <a:rPr lang="en-US" sz="3200" dirty="0"/>
              <a:t>21AT5A3508</a:t>
            </a:r>
          </a:p>
          <a:p>
            <a:r>
              <a:rPr lang="en-US" sz="3200" b="1" dirty="0"/>
              <a:t>Poola Vinay</a:t>
            </a:r>
            <a:r>
              <a:rPr lang="en-US" sz="3200" dirty="0"/>
              <a:t>-20AT1A3560</a:t>
            </a:r>
          </a:p>
          <a:p>
            <a:r>
              <a:rPr lang="en-US" sz="3200" b="1" dirty="0"/>
              <a:t>Syed Noorullah</a:t>
            </a:r>
            <a:r>
              <a:rPr lang="en-US" sz="3200" dirty="0"/>
              <a:t>- 21AT5A3507</a:t>
            </a:r>
          </a:p>
        </p:txBody>
      </p:sp>
      <p:pic>
        <p:nvPicPr>
          <p:cNvPr id="8" name="Picture Placeholder 7" descr="A picture containing mountain, outdoor, rock, sheep&#10;&#10;Description automatically generated">
            <a:extLst>
              <a:ext uri="{FF2B5EF4-FFF2-40B4-BE49-F238E27FC236}">
                <a16:creationId xmlns:a16="http://schemas.microsoft.com/office/drawing/2014/main" id="{30D620EB-122A-05E9-6DEB-1AB49E35600F}"/>
              </a:ext>
            </a:extLst>
          </p:cNvPr>
          <p:cNvPicPr>
            <a:picLocks noGrp="1" noChangeAspect="1"/>
          </p:cNvPicPr>
          <p:nvPr>
            <p:ph type="pic" sz="quarter" idx="13"/>
          </p:nvPr>
        </p:nvPicPr>
        <p:blipFill rotWithShape="1">
          <a:blip r:embed="rId2"/>
          <a:srcRect l="15028" r="43552"/>
          <a:stretch/>
        </p:blipFill>
        <p:spPr>
          <a:xfrm>
            <a:off x="-42863" y="2"/>
            <a:ext cx="5049819" cy="6857998"/>
          </a:xfrm>
          <a:custGeom>
            <a:avLst/>
            <a:gdLst/>
            <a:ahLst/>
            <a:cxnLst/>
            <a:rect l="l" t="t" r="r" b="b"/>
            <a:pathLst>
              <a:path w="5049839" h="6857998">
                <a:moveTo>
                  <a:pt x="0" y="0"/>
                </a:moveTo>
                <a:lnTo>
                  <a:pt x="5049839" y="1331"/>
                </a:lnTo>
                <a:lnTo>
                  <a:pt x="3110749" y="6857998"/>
                </a:lnTo>
                <a:lnTo>
                  <a:pt x="0" y="6857998"/>
                </a:lnTo>
                <a:close/>
              </a:path>
            </a:pathLst>
          </a:custGeom>
        </p:spPr>
      </p:pic>
      <p:cxnSp>
        <p:nvCxnSpPr>
          <p:cNvPr id="54" name="Straight Connector 37">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845859" y="0"/>
            <a:ext cx="699247" cy="685734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39">
            <a:extLst>
              <a:ext uri="{FF2B5EF4-FFF2-40B4-BE49-F238E27FC236}">
                <a16:creationId xmlns:a16="http://schemas.microsoft.com/office/drawing/2014/main" id="{DC2312DA-BDBD-40EE-84AB-53293C1CDE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210" y="5788959"/>
            <a:ext cx="7396312" cy="106904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1ABDF1B-9294-61A2-964E-7DDD805B8E81}"/>
              </a:ext>
            </a:extLst>
          </p:cNvPr>
          <p:cNvPicPr>
            <a:picLocks noChangeAspect="1"/>
          </p:cNvPicPr>
          <p:nvPr/>
        </p:nvPicPr>
        <p:blipFill>
          <a:blip r:embed="rId3"/>
          <a:stretch>
            <a:fillRect/>
          </a:stretch>
        </p:blipFill>
        <p:spPr>
          <a:xfrm>
            <a:off x="10852068" y="5738164"/>
            <a:ext cx="1055955" cy="1069041"/>
          </a:xfrm>
          <a:prstGeom prst="rect">
            <a:avLst/>
          </a:prstGeom>
        </p:spPr>
      </p:pic>
      <p:pic>
        <p:nvPicPr>
          <p:cNvPr id="15" name="Picture 14" descr="Logo, company name&#10;&#10;Description automatically generated">
            <a:extLst>
              <a:ext uri="{FF2B5EF4-FFF2-40B4-BE49-F238E27FC236}">
                <a16:creationId xmlns:a16="http://schemas.microsoft.com/office/drawing/2014/main" id="{088239C4-1AD4-45AB-B975-B71F489E810B}"/>
              </a:ext>
            </a:extLst>
          </p:cNvPr>
          <p:cNvPicPr>
            <a:picLocks noChangeAspect="1"/>
          </p:cNvPicPr>
          <p:nvPr/>
        </p:nvPicPr>
        <p:blipFill>
          <a:blip r:embed="rId4"/>
          <a:stretch>
            <a:fillRect/>
          </a:stretch>
        </p:blipFill>
        <p:spPr>
          <a:xfrm>
            <a:off x="9153536" y="5918370"/>
            <a:ext cx="1574515" cy="944709"/>
          </a:xfrm>
          <a:prstGeom prst="rect">
            <a:avLst/>
          </a:prstGeom>
        </p:spPr>
      </p:pic>
    </p:spTree>
    <p:extLst>
      <p:ext uri="{BB962C8B-B14F-4D97-AF65-F5344CB8AC3E}">
        <p14:creationId xmlns:p14="http://schemas.microsoft.com/office/powerpoint/2010/main" val="1709638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45">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47">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49">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51">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53">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55">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74" name="Rectangle 57">
            <a:extLst>
              <a:ext uri="{FF2B5EF4-FFF2-40B4-BE49-F238E27FC236}">
                <a16:creationId xmlns:a16="http://schemas.microsoft.com/office/drawing/2014/main" id="{2B78D151-52A1-46B3-8374-570DA802E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59">
            <a:extLst>
              <a:ext uri="{FF2B5EF4-FFF2-40B4-BE49-F238E27FC236}">
                <a16:creationId xmlns:a16="http://schemas.microsoft.com/office/drawing/2014/main" id="{4812B206-25E9-4F8B-AED7-8353BA625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49100"/>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61">
            <a:extLst>
              <a:ext uri="{FF2B5EF4-FFF2-40B4-BE49-F238E27FC236}">
                <a16:creationId xmlns:a16="http://schemas.microsoft.com/office/drawing/2014/main" id="{E142A6D3-8DB2-4EE4-B19A-4C40D070FE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0990" y="4849100"/>
            <a:ext cx="2366826"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63">
            <a:extLst>
              <a:ext uri="{FF2B5EF4-FFF2-40B4-BE49-F238E27FC236}">
                <a16:creationId xmlns:a16="http://schemas.microsoft.com/office/drawing/2014/main" id="{FD73BD45-87D9-44BD-8E6F-A575FFD9C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a:endCxn id="12" idx="1"/>
          </p:cNvCxnSpPr>
          <p:nvPr>
            <p:extLst>
              <p:ext uri="{386F3935-93C4-4BCD-93E2-E3B085C9AB24}">
                <p16:designElem xmlns:p16="http://schemas.microsoft.com/office/powerpoint/2015/main" val="1"/>
              </p:ext>
            </p:extLst>
          </p:nvPr>
        </p:nvCxnSpPr>
        <p:spPr>
          <a:xfrm flipH="1">
            <a:off x="0" y="4849099"/>
            <a:ext cx="3027816" cy="100445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82750DA-30F5-FB3D-4B38-07045DC7C734}"/>
              </a:ext>
            </a:extLst>
          </p:cNvPr>
          <p:cNvSpPr>
            <a:spLocks noGrp="1"/>
          </p:cNvSpPr>
          <p:nvPr>
            <p:ph type="title"/>
          </p:nvPr>
        </p:nvSpPr>
        <p:spPr>
          <a:xfrm>
            <a:off x="1403302" y="5263188"/>
            <a:ext cx="9144000" cy="1043750"/>
          </a:xfrm>
        </p:spPr>
        <p:txBody>
          <a:bodyPr vert="horz" lIns="91440" tIns="45720" rIns="91440" bIns="45720" rtlCol="0" anchor="b">
            <a:normAutofit fontScale="90000"/>
          </a:bodyPr>
          <a:lstStyle/>
          <a:p>
            <a:pPr algn="ctr"/>
            <a:r>
              <a:rPr lang="en-US" sz="3700" i="1" kern="1200" cap="all" baseline="0" dirty="0">
                <a:solidFill>
                  <a:schemeClr val="tx2"/>
                </a:solidFill>
                <a:latin typeface="+mj-lt"/>
                <a:ea typeface="+mj-ea"/>
                <a:cs typeface="+mj-cs"/>
              </a:rPr>
              <a:t>Code to interface GPS with esp32</a:t>
            </a:r>
            <a:br>
              <a:rPr lang="en-US" sz="3700" i="1" kern="1200" cap="all" baseline="0" dirty="0">
                <a:solidFill>
                  <a:schemeClr val="tx2"/>
                </a:solidFill>
                <a:latin typeface="+mj-lt"/>
                <a:ea typeface="+mj-ea"/>
                <a:cs typeface="+mj-cs"/>
              </a:rPr>
            </a:br>
            <a:r>
              <a:rPr lang="en-US" sz="3700" i="1" kern="1200" cap="all" baseline="0" dirty="0">
                <a:solidFill>
                  <a:schemeClr val="tx2"/>
                </a:solidFill>
                <a:latin typeface="+mj-lt"/>
                <a:ea typeface="+mj-ea"/>
                <a:cs typeface="+mj-cs"/>
              </a:rPr>
              <a:t>and reading data</a:t>
            </a:r>
          </a:p>
        </p:txBody>
      </p:sp>
      <p:pic>
        <p:nvPicPr>
          <p:cNvPr id="8" name="Content Placeholder 7" descr="Text&#10;&#10;Description automatically generated">
            <a:extLst>
              <a:ext uri="{FF2B5EF4-FFF2-40B4-BE49-F238E27FC236}">
                <a16:creationId xmlns:a16="http://schemas.microsoft.com/office/drawing/2014/main" id="{CCD09F8E-8DF2-0881-309A-1AD8350DE3B6}"/>
              </a:ext>
            </a:extLst>
          </p:cNvPr>
          <p:cNvPicPr>
            <a:picLocks noGrp="1" noChangeAspect="1"/>
          </p:cNvPicPr>
          <p:nvPr>
            <p:ph idx="1"/>
          </p:nvPr>
        </p:nvPicPr>
        <p:blipFill>
          <a:blip r:embed="rId2"/>
          <a:stretch>
            <a:fillRect/>
          </a:stretch>
        </p:blipFill>
        <p:spPr>
          <a:xfrm>
            <a:off x="788504" y="551062"/>
            <a:ext cx="4874109" cy="4106439"/>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10601FF3-2A6E-FBE1-7584-A15973F74ACC}"/>
              </a:ext>
            </a:extLst>
          </p:cNvPr>
          <p:cNvPicPr>
            <a:picLocks noChangeAspect="1"/>
          </p:cNvPicPr>
          <p:nvPr/>
        </p:nvPicPr>
        <p:blipFill>
          <a:blip r:embed="rId3"/>
          <a:stretch>
            <a:fillRect/>
          </a:stretch>
        </p:blipFill>
        <p:spPr>
          <a:xfrm>
            <a:off x="6451116" y="653428"/>
            <a:ext cx="4446199" cy="1811827"/>
          </a:xfrm>
          <a:prstGeom prst="rect">
            <a:avLst/>
          </a:prstGeom>
        </p:spPr>
      </p:pic>
      <p:cxnSp>
        <p:nvCxnSpPr>
          <p:cNvPr id="66" name="Straight Connector 65">
            <a:extLst>
              <a:ext uri="{FF2B5EF4-FFF2-40B4-BE49-F238E27FC236}">
                <a16:creationId xmlns:a16="http://schemas.microsoft.com/office/drawing/2014/main" id="{2178E38C-83CD-4BC6-893D-662EF9BFAA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4849098"/>
            <a:ext cx="339224" cy="20089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965CFDB-63A4-4033-A10B-8444138F68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82420" y="4849097"/>
            <a:ext cx="3309580" cy="138214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01209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45">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47">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49">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51">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53">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55">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74" name="Rectangle 57">
            <a:extLst>
              <a:ext uri="{FF2B5EF4-FFF2-40B4-BE49-F238E27FC236}">
                <a16:creationId xmlns:a16="http://schemas.microsoft.com/office/drawing/2014/main" id="{2B78D151-52A1-46B3-8374-570DA802E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Condensed Light"/>
              <a:ea typeface="+mn-ea"/>
              <a:cs typeface="+mn-cs"/>
            </a:endParaRPr>
          </a:p>
        </p:txBody>
      </p:sp>
      <p:sp>
        <p:nvSpPr>
          <p:cNvPr id="75" name="Rectangle 59">
            <a:extLst>
              <a:ext uri="{FF2B5EF4-FFF2-40B4-BE49-F238E27FC236}">
                <a16:creationId xmlns:a16="http://schemas.microsoft.com/office/drawing/2014/main" id="{4812B206-25E9-4F8B-AED7-8353BA625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49100"/>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Condensed Light"/>
              <a:ea typeface="+mn-ea"/>
              <a:cs typeface="+mn-cs"/>
            </a:endParaRPr>
          </a:p>
        </p:txBody>
      </p:sp>
      <p:cxnSp>
        <p:nvCxnSpPr>
          <p:cNvPr id="76" name="Straight Connector 61">
            <a:extLst>
              <a:ext uri="{FF2B5EF4-FFF2-40B4-BE49-F238E27FC236}">
                <a16:creationId xmlns:a16="http://schemas.microsoft.com/office/drawing/2014/main" id="{E142A6D3-8DB2-4EE4-B19A-4C40D070FE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0990" y="4849100"/>
            <a:ext cx="2366826"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63">
            <a:extLst>
              <a:ext uri="{FF2B5EF4-FFF2-40B4-BE49-F238E27FC236}">
                <a16:creationId xmlns:a16="http://schemas.microsoft.com/office/drawing/2014/main" id="{FD73BD45-87D9-44BD-8E6F-A575FFD9C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a:endCxn id="12" idx="1"/>
          </p:cNvCxnSpPr>
          <p:nvPr>
            <p:extLst>
              <p:ext uri="{386F3935-93C4-4BCD-93E2-E3B085C9AB24}">
                <p16:designElem xmlns:p16="http://schemas.microsoft.com/office/powerpoint/2015/main" val="1"/>
              </p:ext>
            </p:extLst>
          </p:nvPr>
        </p:nvCxnSpPr>
        <p:spPr>
          <a:xfrm flipH="1">
            <a:off x="0" y="4849099"/>
            <a:ext cx="3027816" cy="100445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82750DA-30F5-FB3D-4B38-07045DC7C734}"/>
              </a:ext>
            </a:extLst>
          </p:cNvPr>
          <p:cNvSpPr>
            <a:spLocks noGrp="1"/>
          </p:cNvSpPr>
          <p:nvPr>
            <p:ph type="title"/>
          </p:nvPr>
        </p:nvSpPr>
        <p:spPr>
          <a:xfrm>
            <a:off x="1509037" y="5207336"/>
            <a:ext cx="9144000" cy="1043750"/>
          </a:xfrm>
        </p:spPr>
        <p:txBody>
          <a:bodyPr vert="horz" lIns="91440" tIns="45720" rIns="91440" bIns="45720" rtlCol="0" anchor="b">
            <a:normAutofit fontScale="90000"/>
          </a:bodyPr>
          <a:lstStyle/>
          <a:p>
            <a:pPr algn="ctr"/>
            <a:r>
              <a:rPr lang="en-US" sz="3700" i="1" kern="1200" cap="all" baseline="0" dirty="0">
                <a:solidFill>
                  <a:schemeClr val="tx2"/>
                </a:solidFill>
                <a:latin typeface="+mj-lt"/>
                <a:ea typeface="+mj-ea"/>
                <a:cs typeface="+mj-cs"/>
              </a:rPr>
              <a:t>Code to interface Pulse Sensor with esp32</a:t>
            </a:r>
          </a:p>
        </p:txBody>
      </p:sp>
      <p:cxnSp>
        <p:nvCxnSpPr>
          <p:cNvPr id="66" name="Straight Connector 65">
            <a:extLst>
              <a:ext uri="{FF2B5EF4-FFF2-40B4-BE49-F238E27FC236}">
                <a16:creationId xmlns:a16="http://schemas.microsoft.com/office/drawing/2014/main" id="{2178E38C-83CD-4BC6-893D-662EF9BFAA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4849098"/>
            <a:ext cx="339224" cy="20089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965CFDB-63A4-4033-A10B-8444138F68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82420" y="4849097"/>
            <a:ext cx="3309580" cy="138214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8FFFFB0-28B6-19D6-28A1-4CCFA7251A40}"/>
              </a:ext>
            </a:extLst>
          </p:cNvPr>
          <p:cNvPicPr>
            <a:picLocks noChangeAspect="1"/>
          </p:cNvPicPr>
          <p:nvPr/>
        </p:nvPicPr>
        <p:blipFill>
          <a:blip r:embed="rId2"/>
          <a:stretch>
            <a:fillRect/>
          </a:stretch>
        </p:blipFill>
        <p:spPr>
          <a:xfrm>
            <a:off x="899007" y="606914"/>
            <a:ext cx="7563957" cy="3739071"/>
          </a:xfrm>
          <a:prstGeom prst="rect">
            <a:avLst/>
          </a:prstGeom>
        </p:spPr>
      </p:pic>
    </p:spTree>
    <p:extLst>
      <p:ext uri="{BB962C8B-B14F-4D97-AF65-F5344CB8AC3E}">
        <p14:creationId xmlns:p14="http://schemas.microsoft.com/office/powerpoint/2010/main" val="4012546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45">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47">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49">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51">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53">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55">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74" name="Rectangle 57">
            <a:extLst>
              <a:ext uri="{FF2B5EF4-FFF2-40B4-BE49-F238E27FC236}">
                <a16:creationId xmlns:a16="http://schemas.microsoft.com/office/drawing/2014/main" id="{2B78D151-52A1-46B3-8374-570DA802E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Condensed Light"/>
              <a:ea typeface="+mn-ea"/>
              <a:cs typeface="+mn-cs"/>
            </a:endParaRPr>
          </a:p>
        </p:txBody>
      </p:sp>
      <p:sp>
        <p:nvSpPr>
          <p:cNvPr id="75" name="Rectangle 59">
            <a:extLst>
              <a:ext uri="{FF2B5EF4-FFF2-40B4-BE49-F238E27FC236}">
                <a16:creationId xmlns:a16="http://schemas.microsoft.com/office/drawing/2014/main" id="{4812B206-25E9-4F8B-AED7-8353BA625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49100"/>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Condensed Light"/>
              <a:ea typeface="+mn-ea"/>
              <a:cs typeface="+mn-cs"/>
            </a:endParaRPr>
          </a:p>
        </p:txBody>
      </p:sp>
      <p:cxnSp>
        <p:nvCxnSpPr>
          <p:cNvPr id="76" name="Straight Connector 61">
            <a:extLst>
              <a:ext uri="{FF2B5EF4-FFF2-40B4-BE49-F238E27FC236}">
                <a16:creationId xmlns:a16="http://schemas.microsoft.com/office/drawing/2014/main" id="{E142A6D3-8DB2-4EE4-B19A-4C40D070FE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0990" y="4849100"/>
            <a:ext cx="2366826"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63">
            <a:extLst>
              <a:ext uri="{FF2B5EF4-FFF2-40B4-BE49-F238E27FC236}">
                <a16:creationId xmlns:a16="http://schemas.microsoft.com/office/drawing/2014/main" id="{FD73BD45-87D9-44BD-8E6F-A575FFD9C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a:endCxn id="12" idx="1"/>
          </p:cNvCxnSpPr>
          <p:nvPr>
            <p:extLst>
              <p:ext uri="{386F3935-93C4-4BCD-93E2-E3B085C9AB24}">
                <p16:designElem xmlns:p16="http://schemas.microsoft.com/office/powerpoint/2015/main" val="1"/>
              </p:ext>
            </p:extLst>
          </p:nvPr>
        </p:nvCxnSpPr>
        <p:spPr>
          <a:xfrm flipH="1">
            <a:off x="0" y="4849099"/>
            <a:ext cx="3027816" cy="100445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82750DA-30F5-FB3D-4B38-07045DC7C734}"/>
              </a:ext>
            </a:extLst>
          </p:cNvPr>
          <p:cNvSpPr>
            <a:spLocks noGrp="1"/>
          </p:cNvSpPr>
          <p:nvPr>
            <p:ph type="title"/>
          </p:nvPr>
        </p:nvSpPr>
        <p:spPr>
          <a:xfrm>
            <a:off x="1509037" y="5207336"/>
            <a:ext cx="9144000" cy="1043750"/>
          </a:xfrm>
        </p:spPr>
        <p:txBody>
          <a:bodyPr vert="horz" lIns="91440" tIns="45720" rIns="91440" bIns="45720" rtlCol="0" anchor="b">
            <a:normAutofit fontScale="90000"/>
          </a:bodyPr>
          <a:lstStyle/>
          <a:p>
            <a:pPr algn="ctr"/>
            <a:r>
              <a:rPr lang="en-US" sz="3700" i="1" kern="1200" cap="all" baseline="0" dirty="0">
                <a:solidFill>
                  <a:schemeClr val="tx2"/>
                </a:solidFill>
                <a:latin typeface="+mj-lt"/>
                <a:ea typeface="+mj-ea"/>
                <a:cs typeface="+mj-cs"/>
              </a:rPr>
              <a:t>Code to interface Pulse Sensor with esp32 and reading data</a:t>
            </a:r>
          </a:p>
        </p:txBody>
      </p:sp>
      <p:cxnSp>
        <p:nvCxnSpPr>
          <p:cNvPr id="66" name="Straight Connector 65">
            <a:extLst>
              <a:ext uri="{FF2B5EF4-FFF2-40B4-BE49-F238E27FC236}">
                <a16:creationId xmlns:a16="http://schemas.microsoft.com/office/drawing/2014/main" id="{2178E38C-83CD-4BC6-893D-662EF9BFAA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4849098"/>
            <a:ext cx="339224" cy="20089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965CFDB-63A4-4033-A10B-8444138F68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82420" y="4849097"/>
            <a:ext cx="3309580" cy="138214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FFEA998-5750-C41A-6F90-18236BD8793C}"/>
              </a:ext>
            </a:extLst>
          </p:cNvPr>
          <p:cNvPicPr>
            <a:picLocks noChangeAspect="1"/>
          </p:cNvPicPr>
          <p:nvPr/>
        </p:nvPicPr>
        <p:blipFill>
          <a:blip r:embed="rId2"/>
          <a:stretch>
            <a:fillRect/>
          </a:stretch>
        </p:blipFill>
        <p:spPr>
          <a:xfrm>
            <a:off x="816088" y="668522"/>
            <a:ext cx="5800981" cy="2680756"/>
          </a:xfrm>
          <a:prstGeom prst="rect">
            <a:avLst/>
          </a:prstGeom>
        </p:spPr>
      </p:pic>
    </p:spTree>
    <p:extLst>
      <p:ext uri="{BB962C8B-B14F-4D97-AF65-F5344CB8AC3E}">
        <p14:creationId xmlns:p14="http://schemas.microsoft.com/office/powerpoint/2010/main" val="19083193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9E736-254A-4657-A88B-DE71C47DA880}"/>
              </a:ext>
            </a:extLst>
          </p:cNvPr>
          <p:cNvSpPr>
            <a:spLocks noGrp="1"/>
          </p:cNvSpPr>
          <p:nvPr>
            <p:ph type="title"/>
          </p:nvPr>
        </p:nvSpPr>
        <p:spPr/>
        <p:txBody>
          <a:bodyPr/>
          <a:lstStyle/>
          <a:p>
            <a:r>
              <a:rPr lang="en-US" dirty="0"/>
              <a:t>implementation</a:t>
            </a:r>
          </a:p>
        </p:txBody>
      </p:sp>
      <p:sp>
        <p:nvSpPr>
          <p:cNvPr id="3" name="Text Placeholder 2">
            <a:extLst>
              <a:ext uri="{FF2B5EF4-FFF2-40B4-BE49-F238E27FC236}">
                <a16:creationId xmlns:a16="http://schemas.microsoft.com/office/drawing/2014/main" id="{DFAB32D2-0B50-4101-875F-A81D7538524C}"/>
              </a:ext>
            </a:extLst>
          </p:cNvPr>
          <p:cNvSpPr>
            <a:spLocks noGrp="1"/>
          </p:cNvSpPr>
          <p:nvPr>
            <p:ph type="body" idx="1"/>
          </p:nvPr>
        </p:nvSpPr>
        <p:spPr/>
        <p:txBody>
          <a:bodyPr/>
          <a:lstStyle/>
          <a:p>
            <a:r>
              <a:rPr lang="en-US" sz="2000" dirty="0"/>
              <a:t>Connecting The circuit as per circuit diagram</a:t>
            </a:r>
            <a:endParaRPr lang="en-US" dirty="0"/>
          </a:p>
        </p:txBody>
      </p:sp>
      <p:pic>
        <p:nvPicPr>
          <p:cNvPr id="9" name="Content Placeholder 8">
            <a:extLst>
              <a:ext uri="{FF2B5EF4-FFF2-40B4-BE49-F238E27FC236}">
                <a16:creationId xmlns:a16="http://schemas.microsoft.com/office/drawing/2014/main" id="{19E7E84E-86EB-994B-A549-C3C4A2FCC050}"/>
              </a:ext>
            </a:extLst>
          </p:cNvPr>
          <p:cNvPicPr>
            <a:picLocks noGrp="1" noChangeAspect="1"/>
          </p:cNvPicPr>
          <p:nvPr>
            <p:ph sz="half" idx="2"/>
          </p:nvPr>
        </p:nvPicPr>
        <p:blipFill rotWithShape="1">
          <a:blip r:embed="rId2"/>
          <a:srcRect l="23136" r="21941"/>
          <a:stretch/>
        </p:blipFill>
        <p:spPr>
          <a:xfrm>
            <a:off x="949910" y="2558237"/>
            <a:ext cx="1757779" cy="1715717"/>
          </a:xfrm>
          <a:prstGeom prst="rect">
            <a:avLst/>
          </a:prstGeom>
        </p:spPr>
      </p:pic>
      <p:sp>
        <p:nvSpPr>
          <p:cNvPr id="5" name="Text Placeholder 4">
            <a:extLst>
              <a:ext uri="{FF2B5EF4-FFF2-40B4-BE49-F238E27FC236}">
                <a16:creationId xmlns:a16="http://schemas.microsoft.com/office/drawing/2014/main" id="{ECAC1A88-D97A-4F1E-9C4A-665733C70659}"/>
              </a:ext>
            </a:extLst>
          </p:cNvPr>
          <p:cNvSpPr>
            <a:spLocks noGrp="1"/>
          </p:cNvSpPr>
          <p:nvPr>
            <p:ph type="body" sz="quarter" idx="3"/>
          </p:nvPr>
        </p:nvSpPr>
        <p:spPr/>
        <p:txBody>
          <a:bodyPr>
            <a:normAutofit/>
          </a:bodyPr>
          <a:lstStyle/>
          <a:p>
            <a:r>
              <a:rPr lang="en-US" sz="2000" dirty="0"/>
              <a:t>Creating feed in adafruit io</a:t>
            </a:r>
          </a:p>
        </p:txBody>
      </p:sp>
      <p:sp>
        <p:nvSpPr>
          <p:cNvPr id="6" name="Content Placeholder 5">
            <a:extLst>
              <a:ext uri="{FF2B5EF4-FFF2-40B4-BE49-F238E27FC236}">
                <a16:creationId xmlns:a16="http://schemas.microsoft.com/office/drawing/2014/main" id="{DFB55301-A78F-4ECA-BBC5-6ADBA8452BD6}"/>
              </a:ext>
            </a:extLst>
          </p:cNvPr>
          <p:cNvSpPr>
            <a:spLocks noGrp="1"/>
          </p:cNvSpPr>
          <p:nvPr>
            <p:ph sz="quarter" idx="4"/>
          </p:nvPr>
        </p:nvSpPr>
        <p:spPr>
          <a:xfrm>
            <a:off x="4495800" y="2558237"/>
            <a:ext cx="3405326" cy="3684588"/>
          </a:xfrm>
        </p:spPr>
        <p:txBody>
          <a:bodyPr>
            <a:normAutofit/>
          </a:bodyPr>
          <a:lstStyle/>
          <a:p>
            <a:r>
              <a:rPr lang="en-US" dirty="0"/>
              <a:t>Visiting Adafruit IO official website and creating an account.</a:t>
            </a:r>
          </a:p>
          <a:p>
            <a:r>
              <a:rPr lang="en-US" dirty="0"/>
              <a:t>Creating a feed and dashboard in Adafruit IO</a:t>
            </a:r>
          </a:p>
          <a:p>
            <a:r>
              <a:rPr lang="en-US" dirty="0"/>
              <a:t>Getting Adafruit IO Credentials</a:t>
            </a:r>
          </a:p>
        </p:txBody>
      </p:sp>
      <p:sp>
        <p:nvSpPr>
          <p:cNvPr id="7" name="Text Placeholder 6">
            <a:extLst>
              <a:ext uri="{FF2B5EF4-FFF2-40B4-BE49-F238E27FC236}">
                <a16:creationId xmlns:a16="http://schemas.microsoft.com/office/drawing/2014/main" id="{35BB4409-7785-40D0-9762-248A959B6DE2}"/>
              </a:ext>
            </a:extLst>
          </p:cNvPr>
          <p:cNvSpPr>
            <a:spLocks noGrp="1"/>
          </p:cNvSpPr>
          <p:nvPr>
            <p:ph type="body" sz="quarter" idx="13"/>
          </p:nvPr>
        </p:nvSpPr>
        <p:spPr/>
        <p:txBody>
          <a:bodyPr>
            <a:normAutofit fontScale="85000" lnSpcReduction="10000"/>
          </a:bodyPr>
          <a:lstStyle/>
          <a:p>
            <a:r>
              <a:rPr lang="en-US" dirty="0"/>
              <a:t>Compiling and uploading the code in Arduino ide</a:t>
            </a:r>
          </a:p>
        </p:txBody>
      </p:sp>
      <p:sp>
        <p:nvSpPr>
          <p:cNvPr id="8" name="Content Placeholder 7">
            <a:extLst>
              <a:ext uri="{FF2B5EF4-FFF2-40B4-BE49-F238E27FC236}">
                <a16:creationId xmlns:a16="http://schemas.microsoft.com/office/drawing/2014/main" id="{978066DD-B3C1-4D98-8770-51E4077B46C0}"/>
              </a:ext>
            </a:extLst>
          </p:cNvPr>
          <p:cNvSpPr>
            <a:spLocks noGrp="1"/>
          </p:cNvSpPr>
          <p:nvPr>
            <p:ph sz="quarter" idx="14"/>
          </p:nvPr>
        </p:nvSpPr>
        <p:spPr/>
        <p:txBody>
          <a:bodyPr>
            <a:normAutofit/>
          </a:bodyPr>
          <a:lstStyle/>
          <a:p>
            <a:r>
              <a:rPr lang="en-US" dirty="0"/>
              <a:t>Writing code and logic in the Arduino IDE.</a:t>
            </a:r>
          </a:p>
          <a:p>
            <a:r>
              <a:rPr lang="en-US" dirty="0"/>
              <a:t>Compiling the code.</a:t>
            </a:r>
          </a:p>
          <a:p>
            <a:r>
              <a:rPr lang="en-US" dirty="0"/>
              <a:t>Verifying and uploading the code into the ESP32</a:t>
            </a:r>
          </a:p>
        </p:txBody>
      </p:sp>
      <p:pic>
        <p:nvPicPr>
          <p:cNvPr id="15" name="Picture 14" descr="Remote Heart Rate Monitoring System Using Low-cost IoT Tools | Everything  ESP | Maker Pro">
            <a:extLst>
              <a:ext uri="{FF2B5EF4-FFF2-40B4-BE49-F238E27FC236}">
                <a16:creationId xmlns:a16="http://schemas.microsoft.com/office/drawing/2014/main" id="{7DB5F91E-05D0-F8AF-4659-1725F8708D1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434" r="47907" b="5434"/>
          <a:stretch/>
        </p:blipFill>
        <p:spPr bwMode="auto">
          <a:xfrm>
            <a:off x="1962980" y="3515555"/>
            <a:ext cx="1638764" cy="2102639"/>
          </a:xfrm>
          <a:prstGeom prst="rect">
            <a:avLst/>
          </a:prstGeom>
          <a:noFill/>
          <a:ln>
            <a:noFill/>
          </a:ln>
          <a:extLst>
            <a:ext uri="{53640926-AAD7-44D8-BBD7-CCE9431645EC}">
              <a14:shadowObscured xmlns:a14="http://schemas.microsoft.com/office/drawing/2010/main"/>
            </a:ext>
          </a:extLst>
        </p:spPr>
      </p:pic>
      <p:pic>
        <p:nvPicPr>
          <p:cNvPr id="17" name="Picture 16" descr="Shape&#10;&#10;Description automatically generated with medium confidence">
            <a:extLst>
              <a:ext uri="{FF2B5EF4-FFF2-40B4-BE49-F238E27FC236}">
                <a16:creationId xmlns:a16="http://schemas.microsoft.com/office/drawing/2014/main" id="{F544433D-F0D2-5C78-631E-FE4455CCC905}"/>
              </a:ext>
            </a:extLst>
          </p:cNvPr>
          <p:cNvPicPr>
            <a:picLocks noChangeAspect="1"/>
          </p:cNvPicPr>
          <p:nvPr/>
        </p:nvPicPr>
        <p:blipFill>
          <a:blip r:embed="rId4"/>
          <a:stretch>
            <a:fillRect/>
          </a:stretch>
        </p:blipFill>
        <p:spPr>
          <a:xfrm>
            <a:off x="5086905" y="4893275"/>
            <a:ext cx="1690904" cy="1147162"/>
          </a:xfrm>
          <a:prstGeom prst="rect">
            <a:avLst/>
          </a:prstGeom>
        </p:spPr>
      </p:pic>
      <p:pic>
        <p:nvPicPr>
          <p:cNvPr id="19" name="Picture 18" descr="A picture containing text, electronics, screenshot&#10;&#10;Description automatically generated">
            <a:extLst>
              <a:ext uri="{FF2B5EF4-FFF2-40B4-BE49-F238E27FC236}">
                <a16:creationId xmlns:a16="http://schemas.microsoft.com/office/drawing/2014/main" id="{65B11430-04DD-1AE4-F83F-BB5154274F58}"/>
              </a:ext>
            </a:extLst>
          </p:cNvPr>
          <p:cNvPicPr>
            <a:picLocks noChangeAspect="1"/>
          </p:cNvPicPr>
          <p:nvPr/>
        </p:nvPicPr>
        <p:blipFill>
          <a:blip r:embed="rId5"/>
          <a:stretch>
            <a:fillRect/>
          </a:stretch>
        </p:blipFill>
        <p:spPr>
          <a:xfrm>
            <a:off x="8465967" y="4600109"/>
            <a:ext cx="2520573" cy="1440328"/>
          </a:xfrm>
          <a:prstGeom prst="rect">
            <a:avLst/>
          </a:prstGeom>
        </p:spPr>
      </p:pic>
    </p:spTree>
    <p:extLst>
      <p:ext uri="{BB962C8B-B14F-4D97-AF65-F5344CB8AC3E}">
        <p14:creationId xmlns:p14="http://schemas.microsoft.com/office/powerpoint/2010/main" val="40817792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9E736-254A-4657-A88B-DE71C47DA880}"/>
              </a:ext>
            </a:extLst>
          </p:cNvPr>
          <p:cNvSpPr>
            <a:spLocks noGrp="1"/>
          </p:cNvSpPr>
          <p:nvPr>
            <p:ph type="title"/>
          </p:nvPr>
        </p:nvSpPr>
        <p:spPr/>
        <p:txBody>
          <a:bodyPr/>
          <a:lstStyle/>
          <a:p>
            <a:r>
              <a:rPr lang="en-US" dirty="0"/>
              <a:t>implementation</a:t>
            </a:r>
          </a:p>
        </p:txBody>
      </p:sp>
      <p:sp>
        <p:nvSpPr>
          <p:cNvPr id="5" name="Text Placeholder 4">
            <a:extLst>
              <a:ext uri="{FF2B5EF4-FFF2-40B4-BE49-F238E27FC236}">
                <a16:creationId xmlns:a16="http://schemas.microsoft.com/office/drawing/2014/main" id="{ECAC1A88-D97A-4F1E-9C4A-665733C70659}"/>
              </a:ext>
            </a:extLst>
          </p:cNvPr>
          <p:cNvSpPr>
            <a:spLocks noGrp="1"/>
          </p:cNvSpPr>
          <p:nvPr>
            <p:ph type="body" sz="quarter" idx="3"/>
          </p:nvPr>
        </p:nvSpPr>
        <p:spPr>
          <a:xfrm>
            <a:off x="836612" y="1512383"/>
            <a:ext cx="5466534" cy="823912"/>
          </a:xfrm>
        </p:spPr>
        <p:txBody>
          <a:bodyPr>
            <a:normAutofit/>
          </a:bodyPr>
          <a:lstStyle/>
          <a:p>
            <a:r>
              <a:rPr lang="en-US" sz="2000" dirty="0"/>
              <a:t>Creating feed in adafruit io</a:t>
            </a:r>
          </a:p>
        </p:txBody>
      </p:sp>
      <p:pic>
        <p:nvPicPr>
          <p:cNvPr id="25" name="Picture 24" descr="A screenshot of a computer&#10;&#10;Description automatically generated">
            <a:extLst>
              <a:ext uri="{FF2B5EF4-FFF2-40B4-BE49-F238E27FC236}">
                <a16:creationId xmlns:a16="http://schemas.microsoft.com/office/drawing/2014/main" id="{11C82680-5DA9-D053-521B-4C943768F3AD}"/>
              </a:ext>
            </a:extLst>
          </p:cNvPr>
          <p:cNvPicPr>
            <a:picLocks noChangeAspect="1"/>
          </p:cNvPicPr>
          <p:nvPr/>
        </p:nvPicPr>
        <p:blipFill rotWithShape="1">
          <a:blip r:embed="rId2"/>
          <a:srcRect t="2109"/>
          <a:stretch/>
        </p:blipFill>
        <p:spPr>
          <a:xfrm>
            <a:off x="836612" y="2336295"/>
            <a:ext cx="10210800" cy="3412822"/>
          </a:xfrm>
          <a:prstGeom prst="rect">
            <a:avLst/>
          </a:prstGeom>
          <a:ln>
            <a:noFill/>
          </a:ln>
          <a:effectLst>
            <a:outerShdw blurRad="292100" dist="139700" dir="2700000" algn="tl" rotWithShape="0">
              <a:srgbClr val="333333">
                <a:alpha val="65000"/>
              </a:srgbClr>
            </a:outerShdw>
          </a:effectLst>
        </p:spPr>
      </p:pic>
      <p:sp>
        <p:nvSpPr>
          <p:cNvPr id="26" name="Oval 25">
            <a:extLst>
              <a:ext uri="{FF2B5EF4-FFF2-40B4-BE49-F238E27FC236}">
                <a16:creationId xmlns:a16="http://schemas.microsoft.com/office/drawing/2014/main" id="{6B8690F7-8A62-3593-3DBB-2D6089C415F7}"/>
              </a:ext>
            </a:extLst>
          </p:cNvPr>
          <p:cNvSpPr/>
          <p:nvPr/>
        </p:nvSpPr>
        <p:spPr>
          <a:xfrm>
            <a:off x="1500326" y="3483553"/>
            <a:ext cx="986994" cy="507422"/>
          </a:xfrm>
          <a:prstGeom prst="ellipse">
            <a:avLst/>
          </a:prstGeom>
          <a:noFill/>
          <a:ln>
            <a:solidFill>
              <a:srgbClr val="FF0000"/>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807492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9E736-254A-4657-A88B-DE71C47DA880}"/>
              </a:ext>
            </a:extLst>
          </p:cNvPr>
          <p:cNvSpPr>
            <a:spLocks noGrp="1"/>
          </p:cNvSpPr>
          <p:nvPr>
            <p:ph type="title"/>
          </p:nvPr>
        </p:nvSpPr>
        <p:spPr/>
        <p:txBody>
          <a:bodyPr/>
          <a:lstStyle/>
          <a:p>
            <a:r>
              <a:rPr lang="en-US" dirty="0"/>
              <a:t>implementation</a:t>
            </a:r>
          </a:p>
        </p:txBody>
      </p:sp>
      <p:sp>
        <p:nvSpPr>
          <p:cNvPr id="5" name="Text Placeholder 4">
            <a:extLst>
              <a:ext uri="{FF2B5EF4-FFF2-40B4-BE49-F238E27FC236}">
                <a16:creationId xmlns:a16="http://schemas.microsoft.com/office/drawing/2014/main" id="{ECAC1A88-D97A-4F1E-9C4A-665733C70659}"/>
              </a:ext>
            </a:extLst>
          </p:cNvPr>
          <p:cNvSpPr>
            <a:spLocks noGrp="1"/>
          </p:cNvSpPr>
          <p:nvPr>
            <p:ph type="body" sz="quarter" idx="3"/>
          </p:nvPr>
        </p:nvSpPr>
        <p:spPr>
          <a:xfrm>
            <a:off x="836612" y="1512383"/>
            <a:ext cx="5466534" cy="823912"/>
          </a:xfrm>
        </p:spPr>
        <p:txBody>
          <a:bodyPr>
            <a:normAutofit/>
          </a:bodyPr>
          <a:lstStyle/>
          <a:p>
            <a:r>
              <a:rPr lang="en-US" sz="2000" dirty="0"/>
              <a:t>Creating feed in adafruit io</a:t>
            </a:r>
          </a:p>
        </p:txBody>
      </p:sp>
      <p:pic>
        <p:nvPicPr>
          <p:cNvPr id="4" name="Picture 3" descr="Graphical user interface, text, application, chat or text message&#10;&#10;Description automatically generated">
            <a:extLst>
              <a:ext uri="{FF2B5EF4-FFF2-40B4-BE49-F238E27FC236}">
                <a16:creationId xmlns:a16="http://schemas.microsoft.com/office/drawing/2014/main" id="{C186B8D0-E19B-ED07-CBD7-DA51346E8941}"/>
              </a:ext>
            </a:extLst>
          </p:cNvPr>
          <p:cNvPicPr>
            <a:picLocks noChangeAspect="1"/>
          </p:cNvPicPr>
          <p:nvPr/>
        </p:nvPicPr>
        <p:blipFill>
          <a:blip r:embed="rId2"/>
          <a:stretch>
            <a:fillRect/>
          </a:stretch>
        </p:blipFill>
        <p:spPr>
          <a:xfrm>
            <a:off x="929519" y="2336295"/>
            <a:ext cx="9744075" cy="3332817"/>
          </a:xfrm>
          <a:prstGeom prst="rect">
            <a:avLst/>
          </a:prstGeom>
          <a:ln>
            <a:noFill/>
          </a:ln>
          <a:effectLst>
            <a:outerShdw blurRad="292100" dist="139700" dir="2700000" algn="tl" rotWithShape="0">
              <a:srgbClr val="333333">
                <a:alpha val="65000"/>
              </a:srgbClr>
            </a:outerShdw>
          </a:effectLst>
        </p:spPr>
      </p:pic>
      <p:sp>
        <p:nvSpPr>
          <p:cNvPr id="7" name="Rectangle: Rounded Corners 6">
            <a:extLst>
              <a:ext uri="{FF2B5EF4-FFF2-40B4-BE49-F238E27FC236}">
                <a16:creationId xmlns:a16="http://schemas.microsoft.com/office/drawing/2014/main" id="{45C91297-EB29-25E3-C5A0-0CB62CE21DE3}"/>
              </a:ext>
            </a:extLst>
          </p:cNvPr>
          <p:cNvSpPr/>
          <p:nvPr/>
        </p:nvSpPr>
        <p:spPr>
          <a:xfrm>
            <a:off x="3968318" y="3000652"/>
            <a:ext cx="3666478" cy="710214"/>
          </a:xfrm>
          <a:prstGeom prst="roundRect">
            <a:avLst/>
          </a:prstGeom>
          <a:noFill/>
          <a:ln>
            <a:solidFill>
              <a:srgbClr val="FF0000"/>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53AAAE3D-FE40-31CD-014A-B7C7FE9CB848}"/>
              </a:ext>
            </a:extLst>
          </p:cNvPr>
          <p:cNvSpPr/>
          <p:nvPr/>
        </p:nvSpPr>
        <p:spPr>
          <a:xfrm>
            <a:off x="6960092" y="4605799"/>
            <a:ext cx="781235" cy="648070"/>
          </a:xfrm>
          <a:prstGeom prst="ellipse">
            <a:avLst/>
          </a:prstGeom>
          <a:noFill/>
          <a:ln>
            <a:solidFill>
              <a:srgbClr val="FF0000"/>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078091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9E736-254A-4657-A88B-DE71C47DA880}"/>
              </a:ext>
            </a:extLst>
          </p:cNvPr>
          <p:cNvSpPr>
            <a:spLocks noGrp="1"/>
          </p:cNvSpPr>
          <p:nvPr>
            <p:ph type="title"/>
          </p:nvPr>
        </p:nvSpPr>
        <p:spPr/>
        <p:txBody>
          <a:bodyPr/>
          <a:lstStyle/>
          <a:p>
            <a:r>
              <a:rPr lang="en-US" dirty="0"/>
              <a:t>implementation</a:t>
            </a:r>
          </a:p>
        </p:txBody>
      </p:sp>
      <p:sp>
        <p:nvSpPr>
          <p:cNvPr id="5" name="Text Placeholder 4">
            <a:extLst>
              <a:ext uri="{FF2B5EF4-FFF2-40B4-BE49-F238E27FC236}">
                <a16:creationId xmlns:a16="http://schemas.microsoft.com/office/drawing/2014/main" id="{ECAC1A88-D97A-4F1E-9C4A-665733C70659}"/>
              </a:ext>
            </a:extLst>
          </p:cNvPr>
          <p:cNvSpPr>
            <a:spLocks noGrp="1"/>
          </p:cNvSpPr>
          <p:nvPr>
            <p:ph type="body" sz="quarter" idx="3"/>
          </p:nvPr>
        </p:nvSpPr>
        <p:spPr>
          <a:xfrm>
            <a:off x="836612" y="1512383"/>
            <a:ext cx="5466534" cy="823912"/>
          </a:xfrm>
        </p:spPr>
        <p:txBody>
          <a:bodyPr>
            <a:normAutofit/>
          </a:bodyPr>
          <a:lstStyle/>
          <a:p>
            <a:r>
              <a:rPr lang="en-US" sz="2000" dirty="0"/>
              <a:t>Creating Dashboard in adafruit io</a:t>
            </a:r>
          </a:p>
        </p:txBody>
      </p:sp>
      <p:pic>
        <p:nvPicPr>
          <p:cNvPr id="6" name="Picture 5" descr="Graphical user interface, application&#10;&#10;Description automatically generated">
            <a:extLst>
              <a:ext uri="{FF2B5EF4-FFF2-40B4-BE49-F238E27FC236}">
                <a16:creationId xmlns:a16="http://schemas.microsoft.com/office/drawing/2014/main" id="{6D6FED02-B0B6-BAF0-9FF1-FD8BB39A8ADA}"/>
              </a:ext>
            </a:extLst>
          </p:cNvPr>
          <p:cNvPicPr>
            <a:picLocks noChangeAspect="1"/>
          </p:cNvPicPr>
          <p:nvPr/>
        </p:nvPicPr>
        <p:blipFill>
          <a:blip r:embed="rId2"/>
          <a:stretch>
            <a:fillRect/>
          </a:stretch>
        </p:blipFill>
        <p:spPr>
          <a:xfrm>
            <a:off x="765591" y="2248374"/>
            <a:ext cx="10058398" cy="3429486"/>
          </a:xfrm>
          <a:prstGeom prst="rect">
            <a:avLst/>
          </a:prstGeom>
        </p:spPr>
      </p:pic>
      <p:sp>
        <p:nvSpPr>
          <p:cNvPr id="7" name="Rectangle: Rounded Corners 6">
            <a:extLst>
              <a:ext uri="{FF2B5EF4-FFF2-40B4-BE49-F238E27FC236}">
                <a16:creationId xmlns:a16="http://schemas.microsoft.com/office/drawing/2014/main" id="{45C91297-EB29-25E3-C5A0-0CB62CE21DE3}"/>
              </a:ext>
            </a:extLst>
          </p:cNvPr>
          <p:cNvSpPr/>
          <p:nvPr/>
        </p:nvSpPr>
        <p:spPr>
          <a:xfrm>
            <a:off x="1447060" y="3422770"/>
            <a:ext cx="1305018" cy="578077"/>
          </a:xfrm>
          <a:prstGeom prst="roundRect">
            <a:avLst/>
          </a:prstGeom>
          <a:noFill/>
          <a:ln>
            <a:solidFill>
              <a:srgbClr val="FF0000"/>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297655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9E736-254A-4657-A88B-DE71C47DA880}"/>
              </a:ext>
            </a:extLst>
          </p:cNvPr>
          <p:cNvSpPr>
            <a:spLocks noGrp="1"/>
          </p:cNvSpPr>
          <p:nvPr>
            <p:ph type="title"/>
          </p:nvPr>
        </p:nvSpPr>
        <p:spPr/>
        <p:txBody>
          <a:bodyPr/>
          <a:lstStyle/>
          <a:p>
            <a:r>
              <a:rPr lang="en-US" dirty="0"/>
              <a:t>implementation</a:t>
            </a:r>
          </a:p>
        </p:txBody>
      </p:sp>
      <p:sp>
        <p:nvSpPr>
          <p:cNvPr id="5" name="Text Placeholder 4">
            <a:extLst>
              <a:ext uri="{FF2B5EF4-FFF2-40B4-BE49-F238E27FC236}">
                <a16:creationId xmlns:a16="http://schemas.microsoft.com/office/drawing/2014/main" id="{ECAC1A88-D97A-4F1E-9C4A-665733C70659}"/>
              </a:ext>
            </a:extLst>
          </p:cNvPr>
          <p:cNvSpPr>
            <a:spLocks noGrp="1"/>
          </p:cNvSpPr>
          <p:nvPr>
            <p:ph type="body" sz="quarter" idx="3"/>
          </p:nvPr>
        </p:nvSpPr>
        <p:spPr>
          <a:xfrm>
            <a:off x="836612" y="1512383"/>
            <a:ext cx="5466534" cy="823912"/>
          </a:xfrm>
        </p:spPr>
        <p:txBody>
          <a:bodyPr>
            <a:normAutofit/>
          </a:bodyPr>
          <a:lstStyle/>
          <a:p>
            <a:r>
              <a:rPr lang="en-US" sz="2000" dirty="0"/>
              <a:t>Creating Dashboard in adafruit io</a:t>
            </a:r>
          </a:p>
        </p:txBody>
      </p:sp>
      <p:pic>
        <p:nvPicPr>
          <p:cNvPr id="4" name="Picture 3" descr="Graphical user interface, text, application&#10;&#10;Description automatically generated">
            <a:extLst>
              <a:ext uri="{FF2B5EF4-FFF2-40B4-BE49-F238E27FC236}">
                <a16:creationId xmlns:a16="http://schemas.microsoft.com/office/drawing/2014/main" id="{0F48ED96-2CE7-094E-E7CB-52EFC6AA2B65}"/>
              </a:ext>
            </a:extLst>
          </p:cNvPr>
          <p:cNvPicPr>
            <a:picLocks noChangeAspect="1"/>
          </p:cNvPicPr>
          <p:nvPr/>
        </p:nvPicPr>
        <p:blipFill>
          <a:blip r:embed="rId2"/>
          <a:stretch>
            <a:fillRect/>
          </a:stretch>
        </p:blipFill>
        <p:spPr>
          <a:xfrm>
            <a:off x="902987" y="2361535"/>
            <a:ext cx="8884416" cy="3014860"/>
          </a:xfrm>
          <a:prstGeom prst="rect">
            <a:avLst/>
          </a:prstGeom>
          <a:ln>
            <a:noFill/>
          </a:ln>
          <a:effectLst>
            <a:outerShdw blurRad="292100" dist="139700" dir="2700000" algn="tl" rotWithShape="0">
              <a:srgbClr val="333333">
                <a:alpha val="65000"/>
              </a:srgbClr>
            </a:outerShdw>
          </a:effectLst>
        </p:spPr>
      </p:pic>
      <p:sp>
        <p:nvSpPr>
          <p:cNvPr id="7" name="Rectangle: Rounded Corners 6">
            <a:extLst>
              <a:ext uri="{FF2B5EF4-FFF2-40B4-BE49-F238E27FC236}">
                <a16:creationId xmlns:a16="http://schemas.microsoft.com/office/drawing/2014/main" id="{45C91297-EB29-25E3-C5A0-0CB62CE21DE3}"/>
              </a:ext>
            </a:extLst>
          </p:cNvPr>
          <p:cNvSpPr/>
          <p:nvPr/>
        </p:nvSpPr>
        <p:spPr>
          <a:xfrm>
            <a:off x="3719744" y="2905476"/>
            <a:ext cx="2183906" cy="578077"/>
          </a:xfrm>
          <a:prstGeom prst="roundRect">
            <a:avLst/>
          </a:prstGeom>
          <a:noFill/>
          <a:ln>
            <a:solidFill>
              <a:srgbClr val="FF0000"/>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53AAAE3D-FE40-31CD-014A-B7C7FE9CB848}"/>
              </a:ext>
            </a:extLst>
          </p:cNvPr>
          <p:cNvSpPr/>
          <p:nvPr/>
        </p:nvSpPr>
        <p:spPr>
          <a:xfrm>
            <a:off x="6427432" y="4170389"/>
            <a:ext cx="781235" cy="648070"/>
          </a:xfrm>
          <a:prstGeom prst="ellipse">
            <a:avLst/>
          </a:prstGeom>
          <a:noFill/>
          <a:ln>
            <a:solidFill>
              <a:srgbClr val="FF0000"/>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34014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9E736-254A-4657-A88B-DE71C47DA880}"/>
              </a:ext>
            </a:extLst>
          </p:cNvPr>
          <p:cNvSpPr>
            <a:spLocks noGrp="1"/>
          </p:cNvSpPr>
          <p:nvPr>
            <p:ph type="title"/>
          </p:nvPr>
        </p:nvSpPr>
        <p:spPr/>
        <p:txBody>
          <a:bodyPr/>
          <a:lstStyle/>
          <a:p>
            <a:r>
              <a:rPr lang="en-US" dirty="0"/>
              <a:t>implementation</a:t>
            </a:r>
          </a:p>
        </p:txBody>
      </p:sp>
      <p:sp>
        <p:nvSpPr>
          <p:cNvPr id="5" name="Text Placeholder 4">
            <a:extLst>
              <a:ext uri="{FF2B5EF4-FFF2-40B4-BE49-F238E27FC236}">
                <a16:creationId xmlns:a16="http://schemas.microsoft.com/office/drawing/2014/main" id="{ECAC1A88-D97A-4F1E-9C4A-665733C70659}"/>
              </a:ext>
            </a:extLst>
          </p:cNvPr>
          <p:cNvSpPr>
            <a:spLocks noGrp="1"/>
          </p:cNvSpPr>
          <p:nvPr>
            <p:ph type="body" sz="quarter" idx="3"/>
          </p:nvPr>
        </p:nvSpPr>
        <p:spPr>
          <a:xfrm>
            <a:off x="836612" y="1512383"/>
            <a:ext cx="5466534" cy="823912"/>
          </a:xfrm>
        </p:spPr>
        <p:txBody>
          <a:bodyPr>
            <a:normAutofit/>
          </a:bodyPr>
          <a:lstStyle/>
          <a:p>
            <a:r>
              <a:rPr lang="en-US" sz="2000" dirty="0"/>
              <a:t>Creating Dashboard in adafruit io</a:t>
            </a:r>
          </a:p>
        </p:txBody>
      </p:sp>
      <p:pic>
        <p:nvPicPr>
          <p:cNvPr id="6" name="Picture 5" descr="A screenshot of a computer&#10;&#10;Description automatically generated with medium confidence">
            <a:extLst>
              <a:ext uri="{FF2B5EF4-FFF2-40B4-BE49-F238E27FC236}">
                <a16:creationId xmlns:a16="http://schemas.microsoft.com/office/drawing/2014/main" id="{45942B1D-A178-7204-27DE-9DAA80CB7AA5}"/>
              </a:ext>
            </a:extLst>
          </p:cNvPr>
          <p:cNvPicPr>
            <a:picLocks noChangeAspect="1"/>
          </p:cNvPicPr>
          <p:nvPr/>
        </p:nvPicPr>
        <p:blipFill>
          <a:blip r:embed="rId2"/>
          <a:stretch>
            <a:fillRect/>
          </a:stretch>
        </p:blipFill>
        <p:spPr>
          <a:xfrm>
            <a:off x="920318" y="2336295"/>
            <a:ext cx="9191348" cy="3389682"/>
          </a:xfrm>
          <a:prstGeom prst="rect">
            <a:avLst/>
          </a:prstGeom>
          <a:ln>
            <a:noFill/>
          </a:ln>
          <a:effectLst>
            <a:outerShdw blurRad="292100" dist="139700" dir="2700000" algn="tl" rotWithShape="0">
              <a:srgbClr val="333333">
                <a:alpha val="65000"/>
              </a:srgbClr>
            </a:outerShdw>
          </a:effectLst>
        </p:spPr>
      </p:pic>
      <p:sp>
        <p:nvSpPr>
          <p:cNvPr id="7" name="Rectangle: Rounded Corners 6">
            <a:extLst>
              <a:ext uri="{FF2B5EF4-FFF2-40B4-BE49-F238E27FC236}">
                <a16:creationId xmlns:a16="http://schemas.microsoft.com/office/drawing/2014/main" id="{45C91297-EB29-25E3-C5A0-0CB62CE21DE3}"/>
              </a:ext>
            </a:extLst>
          </p:cNvPr>
          <p:cNvSpPr/>
          <p:nvPr/>
        </p:nvSpPr>
        <p:spPr>
          <a:xfrm>
            <a:off x="7696939" y="3639845"/>
            <a:ext cx="1864309" cy="420498"/>
          </a:xfrm>
          <a:prstGeom prst="roundRect">
            <a:avLst/>
          </a:prstGeom>
          <a:noFill/>
          <a:ln>
            <a:solidFill>
              <a:srgbClr val="FF0000"/>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853106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9E736-254A-4657-A88B-DE71C47DA880}"/>
              </a:ext>
            </a:extLst>
          </p:cNvPr>
          <p:cNvSpPr>
            <a:spLocks noGrp="1"/>
          </p:cNvSpPr>
          <p:nvPr>
            <p:ph type="title"/>
          </p:nvPr>
        </p:nvSpPr>
        <p:spPr/>
        <p:txBody>
          <a:bodyPr/>
          <a:lstStyle/>
          <a:p>
            <a:r>
              <a:rPr lang="en-US" dirty="0"/>
              <a:t>implementation</a:t>
            </a:r>
          </a:p>
        </p:txBody>
      </p:sp>
      <p:sp>
        <p:nvSpPr>
          <p:cNvPr id="5" name="Text Placeholder 4">
            <a:extLst>
              <a:ext uri="{FF2B5EF4-FFF2-40B4-BE49-F238E27FC236}">
                <a16:creationId xmlns:a16="http://schemas.microsoft.com/office/drawing/2014/main" id="{ECAC1A88-D97A-4F1E-9C4A-665733C70659}"/>
              </a:ext>
            </a:extLst>
          </p:cNvPr>
          <p:cNvSpPr>
            <a:spLocks noGrp="1"/>
          </p:cNvSpPr>
          <p:nvPr>
            <p:ph type="body" sz="quarter" idx="3"/>
          </p:nvPr>
        </p:nvSpPr>
        <p:spPr>
          <a:xfrm>
            <a:off x="836612" y="1512383"/>
            <a:ext cx="5466534" cy="823912"/>
          </a:xfrm>
        </p:spPr>
        <p:txBody>
          <a:bodyPr>
            <a:normAutofit/>
          </a:bodyPr>
          <a:lstStyle/>
          <a:p>
            <a:r>
              <a:rPr lang="en-US" sz="2000" dirty="0"/>
              <a:t>Creating Dashboard in adafruit io</a:t>
            </a:r>
          </a:p>
        </p:txBody>
      </p:sp>
      <p:pic>
        <p:nvPicPr>
          <p:cNvPr id="4" name="Picture 3" descr="Graphical user interface&#10;&#10;Description automatically generated">
            <a:extLst>
              <a:ext uri="{FF2B5EF4-FFF2-40B4-BE49-F238E27FC236}">
                <a16:creationId xmlns:a16="http://schemas.microsoft.com/office/drawing/2014/main" id="{E05050A0-3371-F266-8124-47515F67CA6C}"/>
              </a:ext>
            </a:extLst>
          </p:cNvPr>
          <p:cNvPicPr>
            <a:picLocks noChangeAspect="1"/>
          </p:cNvPicPr>
          <p:nvPr/>
        </p:nvPicPr>
        <p:blipFill>
          <a:blip r:embed="rId2"/>
          <a:stretch>
            <a:fillRect/>
          </a:stretch>
        </p:blipFill>
        <p:spPr>
          <a:xfrm>
            <a:off x="1043757" y="2364145"/>
            <a:ext cx="7815309" cy="3729846"/>
          </a:xfrm>
          <a:prstGeom prst="rect">
            <a:avLst/>
          </a:prstGeom>
          <a:ln>
            <a:noFill/>
          </a:ln>
          <a:effectLst>
            <a:outerShdw blurRad="292100" dist="139700" dir="2700000" algn="tl" rotWithShape="0">
              <a:srgbClr val="333333">
                <a:alpha val="65000"/>
              </a:srgbClr>
            </a:outerShdw>
          </a:effectLst>
        </p:spPr>
      </p:pic>
      <p:sp>
        <p:nvSpPr>
          <p:cNvPr id="8" name="Oval 7">
            <a:extLst>
              <a:ext uri="{FF2B5EF4-FFF2-40B4-BE49-F238E27FC236}">
                <a16:creationId xmlns:a16="http://schemas.microsoft.com/office/drawing/2014/main" id="{53AAAE3D-FE40-31CD-014A-B7C7FE9CB848}"/>
              </a:ext>
            </a:extLst>
          </p:cNvPr>
          <p:cNvSpPr/>
          <p:nvPr/>
        </p:nvSpPr>
        <p:spPr>
          <a:xfrm>
            <a:off x="5912528" y="3098529"/>
            <a:ext cx="1136341" cy="1041368"/>
          </a:xfrm>
          <a:prstGeom prst="ellipse">
            <a:avLst/>
          </a:prstGeom>
          <a:noFill/>
          <a:ln>
            <a:solidFill>
              <a:srgbClr val="FF0000"/>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96024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66" name="Straight Connector 265">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80" name="Rectangle 279">
            <a:extLst>
              <a:ext uri="{FF2B5EF4-FFF2-40B4-BE49-F238E27FC236}">
                <a16:creationId xmlns:a16="http://schemas.microsoft.com/office/drawing/2014/main" id="{82950D9A-4705-4314-961A-4F88B2CE4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ectangle 281">
            <a:extLst>
              <a:ext uri="{FF2B5EF4-FFF2-40B4-BE49-F238E27FC236}">
                <a16:creationId xmlns:a16="http://schemas.microsoft.com/office/drawing/2014/main" id="{B13969F2-ED52-4E5C-B3FC-01E01B8B9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2"/>
            <a:ext cx="12192000" cy="68573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6399C3-3EDC-4898-A2E4-D8ACEE6A32AA}"/>
              </a:ext>
            </a:extLst>
          </p:cNvPr>
          <p:cNvSpPr>
            <a:spLocks noGrp="1"/>
          </p:cNvSpPr>
          <p:nvPr>
            <p:ph type="title"/>
          </p:nvPr>
        </p:nvSpPr>
        <p:spPr>
          <a:xfrm>
            <a:off x="450112" y="3042897"/>
            <a:ext cx="5645888" cy="1190965"/>
          </a:xfrm>
        </p:spPr>
        <p:txBody>
          <a:bodyPr vert="horz" lIns="91440" tIns="45720" rIns="91440" bIns="45720" rtlCol="0" anchor="t">
            <a:normAutofit/>
          </a:bodyPr>
          <a:lstStyle/>
          <a:p>
            <a:r>
              <a:rPr lang="en-US" sz="6100" i="1" kern="1200" cap="all" baseline="0" dirty="0">
                <a:solidFill>
                  <a:schemeClr val="tx2"/>
                </a:solidFill>
                <a:latin typeface="+mj-lt"/>
                <a:ea typeface="+mj-ea"/>
                <a:cs typeface="+mj-cs"/>
              </a:rPr>
              <a:t>DIGITANimal</a:t>
            </a:r>
          </a:p>
        </p:txBody>
      </p:sp>
      <p:sp>
        <p:nvSpPr>
          <p:cNvPr id="3" name="Content Placeholder 2">
            <a:extLst>
              <a:ext uri="{FF2B5EF4-FFF2-40B4-BE49-F238E27FC236}">
                <a16:creationId xmlns:a16="http://schemas.microsoft.com/office/drawing/2014/main" id="{AF5130D8-AD6A-4638-9059-326759848895}"/>
              </a:ext>
            </a:extLst>
          </p:cNvPr>
          <p:cNvSpPr>
            <a:spLocks noGrp="1"/>
          </p:cNvSpPr>
          <p:nvPr>
            <p:ph idx="1"/>
          </p:nvPr>
        </p:nvSpPr>
        <p:spPr>
          <a:xfrm>
            <a:off x="871870" y="4651745"/>
            <a:ext cx="4890977" cy="999460"/>
          </a:xfrm>
        </p:spPr>
        <p:txBody>
          <a:bodyPr vert="horz" lIns="91440" tIns="45720" rIns="91440" bIns="45720" rtlCol="0" anchor="b">
            <a:normAutofit/>
          </a:bodyPr>
          <a:lstStyle/>
          <a:p>
            <a:pPr>
              <a:lnSpc>
                <a:spcPct val="110000"/>
              </a:lnSpc>
            </a:pPr>
            <a:r>
              <a:rPr lang="en-US" sz="1800" b="1" cap="all" spc="300"/>
              <a:t>Saves Animals from mishap conditions and ensures the safety of the animal</a:t>
            </a:r>
          </a:p>
        </p:txBody>
      </p:sp>
      <p:pic>
        <p:nvPicPr>
          <p:cNvPr id="11" name="Picture Placeholder 10" descr="Icon&#10;&#10;Description automatically generated">
            <a:extLst>
              <a:ext uri="{FF2B5EF4-FFF2-40B4-BE49-F238E27FC236}">
                <a16:creationId xmlns:a16="http://schemas.microsoft.com/office/drawing/2014/main" id="{61C8E92B-720B-71A5-6840-F611317F91EC}"/>
              </a:ext>
            </a:extLst>
          </p:cNvPr>
          <p:cNvPicPr>
            <a:picLocks noGrp="1" noChangeAspect="1"/>
          </p:cNvPicPr>
          <p:nvPr>
            <p:ph type="pic" sz="quarter" idx="14"/>
          </p:nvPr>
        </p:nvPicPr>
        <p:blipFill rotWithShape="1">
          <a:blip r:embed="rId2"/>
          <a:srcRect l="4050" r="4128" b="1"/>
          <a:stretch/>
        </p:blipFill>
        <p:spPr>
          <a:xfrm>
            <a:off x="5879804" y="-6350"/>
            <a:ext cx="6312196" cy="6874330"/>
          </a:xfrm>
          <a:custGeom>
            <a:avLst/>
            <a:gdLst/>
            <a:ahLst/>
            <a:cxnLst/>
            <a:rect l="l" t="t" r="r" b="b"/>
            <a:pathLst>
              <a:path w="6312196" h="6874330">
                <a:moveTo>
                  <a:pt x="2047193" y="0"/>
                </a:moveTo>
                <a:lnTo>
                  <a:pt x="6312196" y="0"/>
                </a:lnTo>
                <a:lnTo>
                  <a:pt x="6312196" y="6874330"/>
                </a:lnTo>
                <a:lnTo>
                  <a:pt x="0" y="6874330"/>
                </a:lnTo>
                <a:close/>
              </a:path>
            </a:pathLst>
          </a:custGeom>
        </p:spPr>
      </p:pic>
      <p:cxnSp>
        <p:nvCxnSpPr>
          <p:cNvPr id="321" name="Straight Connector 283">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634715" y="0"/>
            <a:ext cx="914401"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025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9E736-254A-4657-A88B-DE71C47DA880}"/>
              </a:ext>
            </a:extLst>
          </p:cNvPr>
          <p:cNvSpPr>
            <a:spLocks noGrp="1"/>
          </p:cNvSpPr>
          <p:nvPr>
            <p:ph type="title"/>
          </p:nvPr>
        </p:nvSpPr>
        <p:spPr/>
        <p:txBody>
          <a:bodyPr/>
          <a:lstStyle/>
          <a:p>
            <a:r>
              <a:rPr lang="en-US" dirty="0"/>
              <a:t>implementation</a:t>
            </a:r>
          </a:p>
        </p:txBody>
      </p:sp>
      <p:sp>
        <p:nvSpPr>
          <p:cNvPr id="5" name="Text Placeholder 4">
            <a:extLst>
              <a:ext uri="{FF2B5EF4-FFF2-40B4-BE49-F238E27FC236}">
                <a16:creationId xmlns:a16="http://schemas.microsoft.com/office/drawing/2014/main" id="{ECAC1A88-D97A-4F1E-9C4A-665733C70659}"/>
              </a:ext>
            </a:extLst>
          </p:cNvPr>
          <p:cNvSpPr>
            <a:spLocks noGrp="1"/>
          </p:cNvSpPr>
          <p:nvPr>
            <p:ph type="body" sz="quarter" idx="3"/>
          </p:nvPr>
        </p:nvSpPr>
        <p:spPr>
          <a:xfrm>
            <a:off x="836612" y="1512383"/>
            <a:ext cx="5466534" cy="823912"/>
          </a:xfrm>
        </p:spPr>
        <p:txBody>
          <a:bodyPr>
            <a:normAutofit/>
          </a:bodyPr>
          <a:lstStyle/>
          <a:p>
            <a:r>
              <a:rPr lang="en-US" sz="2000" dirty="0"/>
              <a:t>Creating Dashboard in adafruit io</a:t>
            </a:r>
          </a:p>
        </p:txBody>
      </p:sp>
      <p:pic>
        <p:nvPicPr>
          <p:cNvPr id="6" name="Picture 5" descr="Graphical user interface, text, application&#10;&#10;Description automatically generated">
            <a:extLst>
              <a:ext uri="{FF2B5EF4-FFF2-40B4-BE49-F238E27FC236}">
                <a16:creationId xmlns:a16="http://schemas.microsoft.com/office/drawing/2014/main" id="{935D1EFE-058C-C2FA-BB7B-D4B6266BD2CA}"/>
              </a:ext>
            </a:extLst>
          </p:cNvPr>
          <p:cNvPicPr>
            <a:picLocks noChangeAspect="1"/>
          </p:cNvPicPr>
          <p:nvPr/>
        </p:nvPicPr>
        <p:blipFill>
          <a:blip r:embed="rId2"/>
          <a:stretch>
            <a:fillRect/>
          </a:stretch>
        </p:blipFill>
        <p:spPr>
          <a:xfrm>
            <a:off x="923276" y="2336295"/>
            <a:ext cx="7513305" cy="3474108"/>
          </a:xfrm>
          <a:prstGeom prst="rect">
            <a:avLst/>
          </a:prstGeom>
          <a:ln>
            <a:noFill/>
          </a:ln>
          <a:effectLst>
            <a:outerShdw blurRad="292100" dist="139700" dir="2700000" algn="tl" rotWithShape="0">
              <a:srgbClr val="333333">
                <a:alpha val="65000"/>
              </a:srgbClr>
            </a:outerShdw>
          </a:effectLst>
        </p:spPr>
      </p:pic>
      <p:sp>
        <p:nvSpPr>
          <p:cNvPr id="7" name="Rectangle: Rounded Corners 6">
            <a:extLst>
              <a:ext uri="{FF2B5EF4-FFF2-40B4-BE49-F238E27FC236}">
                <a16:creationId xmlns:a16="http://schemas.microsoft.com/office/drawing/2014/main" id="{45C91297-EB29-25E3-C5A0-0CB62CE21DE3}"/>
              </a:ext>
            </a:extLst>
          </p:cNvPr>
          <p:cNvSpPr/>
          <p:nvPr/>
        </p:nvSpPr>
        <p:spPr>
          <a:xfrm>
            <a:off x="2849732" y="4057094"/>
            <a:ext cx="1697031" cy="339097"/>
          </a:xfrm>
          <a:prstGeom prst="roundRect">
            <a:avLst/>
          </a:prstGeom>
          <a:noFill/>
          <a:ln>
            <a:solidFill>
              <a:srgbClr val="FF0000"/>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53AAAE3D-FE40-31CD-014A-B7C7FE9CB848}"/>
              </a:ext>
            </a:extLst>
          </p:cNvPr>
          <p:cNvSpPr/>
          <p:nvPr/>
        </p:nvSpPr>
        <p:spPr>
          <a:xfrm>
            <a:off x="5935778" y="4749553"/>
            <a:ext cx="734736" cy="664194"/>
          </a:xfrm>
          <a:prstGeom prst="ellipse">
            <a:avLst/>
          </a:prstGeom>
          <a:noFill/>
          <a:ln>
            <a:solidFill>
              <a:srgbClr val="FF0000"/>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796460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9E736-254A-4657-A88B-DE71C47DA880}"/>
              </a:ext>
            </a:extLst>
          </p:cNvPr>
          <p:cNvSpPr>
            <a:spLocks noGrp="1"/>
          </p:cNvSpPr>
          <p:nvPr>
            <p:ph type="title"/>
          </p:nvPr>
        </p:nvSpPr>
        <p:spPr/>
        <p:txBody>
          <a:bodyPr/>
          <a:lstStyle/>
          <a:p>
            <a:r>
              <a:rPr lang="en-US" dirty="0"/>
              <a:t>implementation</a:t>
            </a:r>
          </a:p>
        </p:txBody>
      </p:sp>
      <p:sp>
        <p:nvSpPr>
          <p:cNvPr id="5" name="Text Placeholder 4">
            <a:extLst>
              <a:ext uri="{FF2B5EF4-FFF2-40B4-BE49-F238E27FC236}">
                <a16:creationId xmlns:a16="http://schemas.microsoft.com/office/drawing/2014/main" id="{ECAC1A88-D97A-4F1E-9C4A-665733C70659}"/>
              </a:ext>
            </a:extLst>
          </p:cNvPr>
          <p:cNvSpPr>
            <a:spLocks noGrp="1"/>
          </p:cNvSpPr>
          <p:nvPr>
            <p:ph type="body" sz="quarter" idx="3"/>
          </p:nvPr>
        </p:nvSpPr>
        <p:spPr>
          <a:xfrm>
            <a:off x="836612" y="1512383"/>
            <a:ext cx="5466534" cy="823912"/>
          </a:xfrm>
        </p:spPr>
        <p:txBody>
          <a:bodyPr>
            <a:normAutofit/>
          </a:bodyPr>
          <a:lstStyle/>
          <a:p>
            <a:r>
              <a:rPr lang="en-US" sz="2000" dirty="0"/>
              <a:t>Creating Dashboard in adafruit io</a:t>
            </a:r>
          </a:p>
        </p:txBody>
      </p:sp>
      <p:pic>
        <p:nvPicPr>
          <p:cNvPr id="4" name="Picture 3" descr="Graphical user interface, application&#10;&#10;Description automatically generated">
            <a:extLst>
              <a:ext uri="{FF2B5EF4-FFF2-40B4-BE49-F238E27FC236}">
                <a16:creationId xmlns:a16="http://schemas.microsoft.com/office/drawing/2014/main" id="{A38EE4B9-F21C-107A-1506-2BBCE2F69D87}"/>
              </a:ext>
            </a:extLst>
          </p:cNvPr>
          <p:cNvPicPr>
            <a:picLocks noChangeAspect="1"/>
          </p:cNvPicPr>
          <p:nvPr/>
        </p:nvPicPr>
        <p:blipFill>
          <a:blip r:embed="rId2"/>
          <a:stretch>
            <a:fillRect/>
          </a:stretch>
        </p:blipFill>
        <p:spPr>
          <a:xfrm>
            <a:off x="575896" y="2674861"/>
            <a:ext cx="5401467" cy="2521259"/>
          </a:xfrm>
          <a:prstGeom prst="rect">
            <a:avLst/>
          </a:prstGeom>
          <a:ln>
            <a:noFill/>
          </a:ln>
          <a:effectLst>
            <a:outerShdw blurRad="292100" dist="139700" dir="2700000" algn="tl" rotWithShape="0">
              <a:srgbClr val="333333">
                <a:alpha val="65000"/>
              </a:srgbClr>
            </a:outerShdw>
          </a:effectLst>
        </p:spPr>
      </p:pic>
      <p:pic>
        <p:nvPicPr>
          <p:cNvPr id="10" name="Picture 9" descr="Graphical user interface, text, application&#10;&#10;Description automatically generated">
            <a:extLst>
              <a:ext uri="{FF2B5EF4-FFF2-40B4-BE49-F238E27FC236}">
                <a16:creationId xmlns:a16="http://schemas.microsoft.com/office/drawing/2014/main" id="{905904FC-303B-F86F-8743-02CC60D301E9}"/>
              </a:ext>
            </a:extLst>
          </p:cNvPr>
          <p:cNvPicPr>
            <a:picLocks noChangeAspect="1"/>
          </p:cNvPicPr>
          <p:nvPr/>
        </p:nvPicPr>
        <p:blipFill>
          <a:blip r:embed="rId3"/>
          <a:stretch>
            <a:fillRect/>
          </a:stretch>
        </p:blipFill>
        <p:spPr>
          <a:xfrm>
            <a:off x="6214638" y="2674861"/>
            <a:ext cx="5436363" cy="2618913"/>
          </a:xfrm>
          <a:prstGeom prst="rect">
            <a:avLst/>
          </a:prstGeom>
          <a:ln>
            <a:noFill/>
          </a:ln>
          <a:effectLst>
            <a:outerShdw blurRad="292100" dist="139700" dir="2700000" algn="tl" rotWithShape="0">
              <a:srgbClr val="333333">
                <a:alpha val="65000"/>
              </a:srgbClr>
            </a:outerShdw>
          </a:effectLst>
        </p:spPr>
      </p:pic>
      <p:sp>
        <p:nvSpPr>
          <p:cNvPr id="7" name="Rectangle: Rounded Corners 6">
            <a:extLst>
              <a:ext uri="{FF2B5EF4-FFF2-40B4-BE49-F238E27FC236}">
                <a16:creationId xmlns:a16="http://schemas.microsoft.com/office/drawing/2014/main" id="{45C91297-EB29-25E3-C5A0-0CB62CE21DE3}"/>
              </a:ext>
            </a:extLst>
          </p:cNvPr>
          <p:cNvSpPr/>
          <p:nvPr/>
        </p:nvSpPr>
        <p:spPr>
          <a:xfrm>
            <a:off x="1867106" y="3320468"/>
            <a:ext cx="1479776" cy="1550900"/>
          </a:xfrm>
          <a:prstGeom prst="roundRect">
            <a:avLst/>
          </a:prstGeom>
          <a:noFill/>
          <a:ln>
            <a:solidFill>
              <a:srgbClr val="FF0000"/>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53AAAE3D-FE40-31CD-014A-B7C7FE9CB848}"/>
              </a:ext>
            </a:extLst>
          </p:cNvPr>
          <p:cNvSpPr/>
          <p:nvPr/>
        </p:nvSpPr>
        <p:spPr>
          <a:xfrm>
            <a:off x="9818702" y="4776186"/>
            <a:ext cx="660331" cy="535236"/>
          </a:xfrm>
          <a:prstGeom prst="ellipse">
            <a:avLst/>
          </a:prstGeom>
          <a:noFill/>
          <a:ln>
            <a:solidFill>
              <a:srgbClr val="FF0000"/>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771299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9E736-254A-4657-A88B-DE71C47DA880}"/>
              </a:ext>
            </a:extLst>
          </p:cNvPr>
          <p:cNvSpPr>
            <a:spLocks noGrp="1"/>
          </p:cNvSpPr>
          <p:nvPr>
            <p:ph type="title"/>
          </p:nvPr>
        </p:nvSpPr>
        <p:spPr/>
        <p:txBody>
          <a:bodyPr/>
          <a:lstStyle/>
          <a:p>
            <a:r>
              <a:rPr lang="en-US" dirty="0"/>
              <a:t>implementation</a:t>
            </a:r>
          </a:p>
        </p:txBody>
      </p:sp>
      <p:sp>
        <p:nvSpPr>
          <p:cNvPr id="5" name="Text Placeholder 4">
            <a:extLst>
              <a:ext uri="{FF2B5EF4-FFF2-40B4-BE49-F238E27FC236}">
                <a16:creationId xmlns:a16="http://schemas.microsoft.com/office/drawing/2014/main" id="{ECAC1A88-D97A-4F1E-9C4A-665733C70659}"/>
              </a:ext>
            </a:extLst>
          </p:cNvPr>
          <p:cNvSpPr>
            <a:spLocks noGrp="1"/>
          </p:cNvSpPr>
          <p:nvPr>
            <p:ph type="body" sz="quarter" idx="3"/>
          </p:nvPr>
        </p:nvSpPr>
        <p:spPr>
          <a:xfrm>
            <a:off x="836612" y="1512383"/>
            <a:ext cx="5466534" cy="823912"/>
          </a:xfrm>
        </p:spPr>
        <p:txBody>
          <a:bodyPr>
            <a:normAutofit/>
          </a:bodyPr>
          <a:lstStyle/>
          <a:p>
            <a:r>
              <a:rPr lang="en-US" sz="2000" dirty="0"/>
              <a:t>Creating Dashboard in adafruit io</a:t>
            </a:r>
          </a:p>
        </p:txBody>
      </p:sp>
      <p:pic>
        <p:nvPicPr>
          <p:cNvPr id="6" name="Picture 5" descr="Graphical user interface, text&#10;&#10;Description automatically generated">
            <a:extLst>
              <a:ext uri="{FF2B5EF4-FFF2-40B4-BE49-F238E27FC236}">
                <a16:creationId xmlns:a16="http://schemas.microsoft.com/office/drawing/2014/main" id="{FB75B9F3-9EED-D942-E42E-474B4EE32E5B}"/>
              </a:ext>
            </a:extLst>
          </p:cNvPr>
          <p:cNvPicPr>
            <a:picLocks noChangeAspect="1"/>
          </p:cNvPicPr>
          <p:nvPr/>
        </p:nvPicPr>
        <p:blipFill>
          <a:blip r:embed="rId2"/>
          <a:stretch>
            <a:fillRect/>
          </a:stretch>
        </p:blipFill>
        <p:spPr>
          <a:xfrm>
            <a:off x="941032" y="2449525"/>
            <a:ext cx="8179293" cy="28666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730781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9E736-254A-4657-A88B-DE71C47DA880}"/>
              </a:ext>
            </a:extLst>
          </p:cNvPr>
          <p:cNvSpPr>
            <a:spLocks noGrp="1"/>
          </p:cNvSpPr>
          <p:nvPr>
            <p:ph type="title"/>
          </p:nvPr>
        </p:nvSpPr>
        <p:spPr/>
        <p:txBody>
          <a:bodyPr/>
          <a:lstStyle/>
          <a:p>
            <a:r>
              <a:rPr lang="en-US" dirty="0"/>
              <a:t>implementation</a:t>
            </a:r>
          </a:p>
        </p:txBody>
      </p:sp>
      <p:sp>
        <p:nvSpPr>
          <p:cNvPr id="5" name="Text Placeholder 4">
            <a:extLst>
              <a:ext uri="{FF2B5EF4-FFF2-40B4-BE49-F238E27FC236}">
                <a16:creationId xmlns:a16="http://schemas.microsoft.com/office/drawing/2014/main" id="{ECAC1A88-D97A-4F1E-9C4A-665733C70659}"/>
              </a:ext>
            </a:extLst>
          </p:cNvPr>
          <p:cNvSpPr>
            <a:spLocks noGrp="1"/>
          </p:cNvSpPr>
          <p:nvPr>
            <p:ph type="body" sz="quarter" idx="3"/>
          </p:nvPr>
        </p:nvSpPr>
        <p:spPr>
          <a:xfrm>
            <a:off x="836612" y="1512383"/>
            <a:ext cx="5466534" cy="823912"/>
          </a:xfrm>
        </p:spPr>
        <p:txBody>
          <a:bodyPr>
            <a:normAutofit/>
          </a:bodyPr>
          <a:lstStyle/>
          <a:p>
            <a:r>
              <a:rPr lang="en-US" sz="2000" dirty="0"/>
              <a:t>Creating Dashboard in adafruit io</a:t>
            </a:r>
          </a:p>
        </p:txBody>
      </p:sp>
      <p:pic>
        <p:nvPicPr>
          <p:cNvPr id="10" name="Picture 9" descr="Graphical user interface&#10;&#10;Description automatically generated">
            <a:extLst>
              <a:ext uri="{FF2B5EF4-FFF2-40B4-BE49-F238E27FC236}">
                <a16:creationId xmlns:a16="http://schemas.microsoft.com/office/drawing/2014/main" id="{6559AB2E-8FDC-31E6-B07F-5C61C496D5E4}"/>
              </a:ext>
            </a:extLst>
          </p:cNvPr>
          <p:cNvPicPr>
            <a:picLocks noChangeAspect="1"/>
          </p:cNvPicPr>
          <p:nvPr/>
        </p:nvPicPr>
        <p:blipFill>
          <a:blip r:embed="rId2"/>
          <a:stretch>
            <a:fillRect/>
          </a:stretch>
        </p:blipFill>
        <p:spPr>
          <a:xfrm>
            <a:off x="1162974" y="2336295"/>
            <a:ext cx="7535087" cy="3567355"/>
          </a:xfrm>
          <a:prstGeom prst="rect">
            <a:avLst/>
          </a:prstGeom>
          <a:ln>
            <a:noFill/>
          </a:ln>
          <a:effectLst>
            <a:outerShdw blurRad="292100" dist="139700" dir="2700000" algn="tl" rotWithShape="0">
              <a:srgbClr val="333333">
                <a:alpha val="65000"/>
              </a:srgbClr>
            </a:outerShdw>
          </a:effectLst>
        </p:spPr>
      </p:pic>
      <p:sp>
        <p:nvSpPr>
          <p:cNvPr id="7" name="Rectangle: Rounded Corners 6">
            <a:extLst>
              <a:ext uri="{FF2B5EF4-FFF2-40B4-BE49-F238E27FC236}">
                <a16:creationId xmlns:a16="http://schemas.microsoft.com/office/drawing/2014/main" id="{45C91297-EB29-25E3-C5A0-0CB62CE21DE3}"/>
              </a:ext>
            </a:extLst>
          </p:cNvPr>
          <p:cNvSpPr/>
          <p:nvPr/>
        </p:nvSpPr>
        <p:spPr>
          <a:xfrm>
            <a:off x="3977196" y="4705165"/>
            <a:ext cx="1015012" cy="1093421"/>
          </a:xfrm>
          <a:prstGeom prst="roundRect">
            <a:avLst/>
          </a:prstGeom>
          <a:noFill/>
          <a:ln>
            <a:solidFill>
              <a:srgbClr val="FF0000"/>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900464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9E736-254A-4657-A88B-DE71C47DA880}"/>
              </a:ext>
            </a:extLst>
          </p:cNvPr>
          <p:cNvSpPr>
            <a:spLocks noGrp="1"/>
          </p:cNvSpPr>
          <p:nvPr>
            <p:ph type="title"/>
          </p:nvPr>
        </p:nvSpPr>
        <p:spPr/>
        <p:txBody>
          <a:bodyPr/>
          <a:lstStyle/>
          <a:p>
            <a:r>
              <a:rPr lang="en-US" dirty="0"/>
              <a:t>implementation</a:t>
            </a:r>
          </a:p>
        </p:txBody>
      </p:sp>
      <p:sp>
        <p:nvSpPr>
          <p:cNvPr id="5" name="Text Placeholder 4">
            <a:extLst>
              <a:ext uri="{FF2B5EF4-FFF2-40B4-BE49-F238E27FC236}">
                <a16:creationId xmlns:a16="http://schemas.microsoft.com/office/drawing/2014/main" id="{ECAC1A88-D97A-4F1E-9C4A-665733C70659}"/>
              </a:ext>
            </a:extLst>
          </p:cNvPr>
          <p:cNvSpPr>
            <a:spLocks noGrp="1"/>
          </p:cNvSpPr>
          <p:nvPr>
            <p:ph type="body" sz="quarter" idx="3"/>
          </p:nvPr>
        </p:nvSpPr>
        <p:spPr>
          <a:xfrm>
            <a:off x="836612" y="1512383"/>
            <a:ext cx="5466534" cy="823912"/>
          </a:xfrm>
        </p:spPr>
        <p:txBody>
          <a:bodyPr>
            <a:normAutofit/>
          </a:bodyPr>
          <a:lstStyle/>
          <a:p>
            <a:r>
              <a:rPr lang="en-US" sz="2000" dirty="0"/>
              <a:t>Creating Dashboard in adafruit io</a:t>
            </a:r>
          </a:p>
        </p:txBody>
      </p:sp>
      <p:pic>
        <p:nvPicPr>
          <p:cNvPr id="4" name="Picture 3" descr="Graphical user interface, application&#10;&#10;Description automatically generated">
            <a:extLst>
              <a:ext uri="{FF2B5EF4-FFF2-40B4-BE49-F238E27FC236}">
                <a16:creationId xmlns:a16="http://schemas.microsoft.com/office/drawing/2014/main" id="{A6BF2558-3BD6-F74D-A700-C5A17C974F29}"/>
              </a:ext>
            </a:extLst>
          </p:cNvPr>
          <p:cNvPicPr>
            <a:picLocks noChangeAspect="1"/>
          </p:cNvPicPr>
          <p:nvPr/>
        </p:nvPicPr>
        <p:blipFill>
          <a:blip r:embed="rId2"/>
          <a:stretch>
            <a:fillRect/>
          </a:stretch>
        </p:blipFill>
        <p:spPr>
          <a:xfrm>
            <a:off x="1171852" y="2337763"/>
            <a:ext cx="7987133" cy="3512621"/>
          </a:xfrm>
          <a:prstGeom prst="rect">
            <a:avLst/>
          </a:prstGeom>
          <a:ln>
            <a:noFill/>
          </a:ln>
          <a:effectLst>
            <a:outerShdw blurRad="292100" dist="139700" dir="2700000" algn="tl" rotWithShape="0">
              <a:srgbClr val="333333">
                <a:alpha val="65000"/>
              </a:srgbClr>
            </a:outerShdw>
          </a:effectLst>
        </p:spPr>
      </p:pic>
      <p:sp>
        <p:nvSpPr>
          <p:cNvPr id="7" name="Rectangle: Rounded Corners 6">
            <a:extLst>
              <a:ext uri="{FF2B5EF4-FFF2-40B4-BE49-F238E27FC236}">
                <a16:creationId xmlns:a16="http://schemas.microsoft.com/office/drawing/2014/main" id="{45C91297-EB29-25E3-C5A0-0CB62CE21DE3}"/>
              </a:ext>
            </a:extLst>
          </p:cNvPr>
          <p:cNvSpPr/>
          <p:nvPr/>
        </p:nvSpPr>
        <p:spPr>
          <a:xfrm>
            <a:off x="3222593" y="4216894"/>
            <a:ext cx="1109710" cy="248575"/>
          </a:xfrm>
          <a:prstGeom prst="roundRect">
            <a:avLst/>
          </a:prstGeom>
          <a:noFill/>
          <a:ln>
            <a:solidFill>
              <a:srgbClr val="FF0000"/>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53AAAE3D-FE40-31CD-014A-B7C7FE9CB848}"/>
              </a:ext>
            </a:extLst>
          </p:cNvPr>
          <p:cNvSpPr/>
          <p:nvPr/>
        </p:nvSpPr>
        <p:spPr>
          <a:xfrm>
            <a:off x="6610903" y="5166562"/>
            <a:ext cx="660331" cy="543040"/>
          </a:xfrm>
          <a:prstGeom prst="ellipse">
            <a:avLst/>
          </a:prstGeom>
          <a:noFill/>
          <a:ln>
            <a:solidFill>
              <a:srgbClr val="FF0000"/>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832928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9E736-254A-4657-A88B-DE71C47DA880}"/>
              </a:ext>
            </a:extLst>
          </p:cNvPr>
          <p:cNvSpPr>
            <a:spLocks noGrp="1"/>
          </p:cNvSpPr>
          <p:nvPr>
            <p:ph type="title"/>
          </p:nvPr>
        </p:nvSpPr>
        <p:spPr/>
        <p:txBody>
          <a:bodyPr/>
          <a:lstStyle/>
          <a:p>
            <a:r>
              <a:rPr lang="en-US" dirty="0"/>
              <a:t>implementation</a:t>
            </a:r>
          </a:p>
        </p:txBody>
      </p:sp>
      <p:sp>
        <p:nvSpPr>
          <p:cNvPr id="5" name="Text Placeholder 4">
            <a:extLst>
              <a:ext uri="{FF2B5EF4-FFF2-40B4-BE49-F238E27FC236}">
                <a16:creationId xmlns:a16="http://schemas.microsoft.com/office/drawing/2014/main" id="{ECAC1A88-D97A-4F1E-9C4A-665733C70659}"/>
              </a:ext>
            </a:extLst>
          </p:cNvPr>
          <p:cNvSpPr>
            <a:spLocks noGrp="1"/>
          </p:cNvSpPr>
          <p:nvPr>
            <p:ph type="body" sz="quarter" idx="3"/>
          </p:nvPr>
        </p:nvSpPr>
        <p:spPr>
          <a:xfrm>
            <a:off x="836612" y="1512383"/>
            <a:ext cx="5466534" cy="823912"/>
          </a:xfrm>
        </p:spPr>
        <p:txBody>
          <a:bodyPr>
            <a:normAutofit/>
          </a:bodyPr>
          <a:lstStyle/>
          <a:p>
            <a:r>
              <a:rPr lang="en-US" sz="2000" dirty="0"/>
              <a:t>Creating Dashboard in adafruit io</a:t>
            </a:r>
          </a:p>
        </p:txBody>
      </p:sp>
      <p:pic>
        <p:nvPicPr>
          <p:cNvPr id="6" name="Picture 5" descr="Graphical user interface, application&#10;&#10;Description automatically generated">
            <a:extLst>
              <a:ext uri="{FF2B5EF4-FFF2-40B4-BE49-F238E27FC236}">
                <a16:creationId xmlns:a16="http://schemas.microsoft.com/office/drawing/2014/main" id="{41980CB6-70E1-444A-3374-72E32AB4F709}"/>
              </a:ext>
            </a:extLst>
          </p:cNvPr>
          <p:cNvPicPr>
            <a:picLocks noChangeAspect="1"/>
          </p:cNvPicPr>
          <p:nvPr/>
        </p:nvPicPr>
        <p:blipFill>
          <a:blip r:embed="rId2"/>
          <a:stretch>
            <a:fillRect/>
          </a:stretch>
        </p:blipFill>
        <p:spPr>
          <a:xfrm>
            <a:off x="1080057" y="2347392"/>
            <a:ext cx="7393677" cy="3479377"/>
          </a:xfrm>
          <a:prstGeom prst="rect">
            <a:avLst/>
          </a:prstGeom>
        </p:spPr>
      </p:pic>
      <p:sp>
        <p:nvSpPr>
          <p:cNvPr id="7" name="Rectangle: Rounded Corners 6">
            <a:extLst>
              <a:ext uri="{FF2B5EF4-FFF2-40B4-BE49-F238E27FC236}">
                <a16:creationId xmlns:a16="http://schemas.microsoft.com/office/drawing/2014/main" id="{45C91297-EB29-25E3-C5A0-0CB62CE21DE3}"/>
              </a:ext>
            </a:extLst>
          </p:cNvPr>
          <p:cNvSpPr/>
          <p:nvPr/>
        </p:nvSpPr>
        <p:spPr>
          <a:xfrm>
            <a:off x="2867486" y="3247324"/>
            <a:ext cx="1917578" cy="1768559"/>
          </a:xfrm>
          <a:prstGeom prst="roundRect">
            <a:avLst/>
          </a:prstGeom>
          <a:noFill/>
          <a:ln>
            <a:solidFill>
              <a:srgbClr val="FF0000"/>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53AAAE3D-FE40-31CD-014A-B7C7FE9CB848}"/>
              </a:ext>
            </a:extLst>
          </p:cNvPr>
          <p:cNvSpPr/>
          <p:nvPr/>
        </p:nvSpPr>
        <p:spPr>
          <a:xfrm>
            <a:off x="5924999" y="5345617"/>
            <a:ext cx="756294" cy="610040"/>
          </a:xfrm>
          <a:prstGeom prst="ellipse">
            <a:avLst/>
          </a:prstGeom>
          <a:noFill/>
          <a:ln>
            <a:solidFill>
              <a:srgbClr val="FF0000"/>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685585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9E736-254A-4657-A88B-DE71C47DA880}"/>
              </a:ext>
            </a:extLst>
          </p:cNvPr>
          <p:cNvSpPr>
            <a:spLocks noGrp="1"/>
          </p:cNvSpPr>
          <p:nvPr>
            <p:ph type="title"/>
          </p:nvPr>
        </p:nvSpPr>
        <p:spPr/>
        <p:txBody>
          <a:bodyPr/>
          <a:lstStyle/>
          <a:p>
            <a:r>
              <a:rPr lang="en-US" dirty="0"/>
              <a:t>implementation</a:t>
            </a:r>
          </a:p>
        </p:txBody>
      </p:sp>
      <p:sp>
        <p:nvSpPr>
          <p:cNvPr id="5" name="Text Placeholder 4">
            <a:extLst>
              <a:ext uri="{FF2B5EF4-FFF2-40B4-BE49-F238E27FC236}">
                <a16:creationId xmlns:a16="http://schemas.microsoft.com/office/drawing/2014/main" id="{ECAC1A88-D97A-4F1E-9C4A-665733C70659}"/>
              </a:ext>
            </a:extLst>
          </p:cNvPr>
          <p:cNvSpPr>
            <a:spLocks noGrp="1"/>
          </p:cNvSpPr>
          <p:nvPr>
            <p:ph type="body" sz="quarter" idx="3"/>
          </p:nvPr>
        </p:nvSpPr>
        <p:spPr>
          <a:xfrm>
            <a:off x="836612" y="1512383"/>
            <a:ext cx="5466534" cy="823912"/>
          </a:xfrm>
        </p:spPr>
        <p:txBody>
          <a:bodyPr>
            <a:normAutofit/>
          </a:bodyPr>
          <a:lstStyle/>
          <a:p>
            <a:r>
              <a:rPr lang="en-US" sz="2000" dirty="0"/>
              <a:t>Creating Dashboard in adafruit io</a:t>
            </a:r>
          </a:p>
        </p:txBody>
      </p:sp>
      <p:pic>
        <p:nvPicPr>
          <p:cNvPr id="4" name="Picture 3" descr="Graphical user interface&#10;&#10;Description automatically generated">
            <a:extLst>
              <a:ext uri="{FF2B5EF4-FFF2-40B4-BE49-F238E27FC236}">
                <a16:creationId xmlns:a16="http://schemas.microsoft.com/office/drawing/2014/main" id="{E6490122-0DBC-B621-29F7-C87CD184AF64}"/>
              </a:ext>
            </a:extLst>
          </p:cNvPr>
          <p:cNvPicPr>
            <a:picLocks noChangeAspect="1"/>
          </p:cNvPicPr>
          <p:nvPr/>
        </p:nvPicPr>
        <p:blipFill>
          <a:blip r:embed="rId2"/>
          <a:stretch>
            <a:fillRect/>
          </a:stretch>
        </p:blipFill>
        <p:spPr>
          <a:xfrm>
            <a:off x="1090473" y="2503502"/>
            <a:ext cx="9129204" cy="3085041"/>
          </a:xfrm>
          <a:prstGeom prst="rect">
            <a:avLst/>
          </a:prstGeom>
          <a:ln>
            <a:noFill/>
          </a:ln>
          <a:effectLst>
            <a:outerShdw blurRad="292100" dist="139700" dir="2700000" algn="tl" rotWithShape="0">
              <a:srgbClr val="333333">
                <a:alpha val="65000"/>
              </a:srgbClr>
            </a:outerShdw>
          </a:effectLst>
        </p:spPr>
      </p:pic>
      <p:sp>
        <p:nvSpPr>
          <p:cNvPr id="7" name="Rectangle: Rounded Corners 6">
            <a:extLst>
              <a:ext uri="{FF2B5EF4-FFF2-40B4-BE49-F238E27FC236}">
                <a16:creationId xmlns:a16="http://schemas.microsoft.com/office/drawing/2014/main" id="{45C91297-EB29-25E3-C5A0-0CB62CE21DE3}"/>
              </a:ext>
            </a:extLst>
          </p:cNvPr>
          <p:cNvSpPr/>
          <p:nvPr/>
        </p:nvSpPr>
        <p:spPr>
          <a:xfrm>
            <a:off x="3568823" y="3483554"/>
            <a:ext cx="2308194" cy="2029480"/>
          </a:xfrm>
          <a:prstGeom prst="roundRect">
            <a:avLst/>
          </a:prstGeom>
          <a:noFill/>
          <a:ln>
            <a:solidFill>
              <a:srgbClr val="FF000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580996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9E736-254A-4657-A88B-DE71C47DA880}"/>
              </a:ext>
            </a:extLst>
          </p:cNvPr>
          <p:cNvSpPr>
            <a:spLocks noGrp="1"/>
          </p:cNvSpPr>
          <p:nvPr>
            <p:ph type="title"/>
          </p:nvPr>
        </p:nvSpPr>
        <p:spPr/>
        <p:txBody>
          <a:bodyPr/>
          <a:lstStyle/>
          <a:p>
            <a:r>
              <a:rPr lang="en-US" dirty="0"/>
              <a:t>implementation</a:t>
            </a:r>
          </a:p>
        </p:txBody>
      </p:sp>
      <p:sp>
        <p:nvSpPr>
          <p:cNvPr id="5" name="Text Placeholder 4">
            <a:extLst>
              <a:ext uri="{FF2B5EF4-FFF2-40B4-BE49-F238E27FC236}">
                <a16:creationId xmlns:a16="http://schemas.microsoft.com/office/drawing/2014/main" id="{ECAC1A88-D97A-4F1E-9C4A-665733C70659}"/>
              </a:ext>
            </a:extLst>
          </p:cNvPr>
          <p:cNvSpPr>
            <a:spLocks noGrp="1"/>
          </p:cNvSpPr>
          <p:nvPr>
            <p:ph type="body" sz="quarter" idx="3"/>
          </p:nvPr>
        </p:nvSpPr>
        <p:spPr>
          <a:xfrm>
            <a:off x="836612" y="1512383"/>
            <a:ext cx="5466534" cy="823912"/>
          </a:xfrm>
        </p:spPr>
        <p:txBody>
          <a:bodyPr>
            <a:normAutofit/>
          </a:bodyPr>
          <a:lstStyle/>
          <a:p>
            <a:r>
              <a:rPr lang="en-US" sz="2000" dirty="0"/>
              <a:t>Knowing ADAfruit io credentials</a:t>
            </a:r>
          </a:p>
        </p:txBody>
      </p:sp>
      <p:pic>
        <p:nvPicPr>
          <p:cNvPr id="6" name="Picture 5" descr="A screenshot of a computer&#10;&#10;Description automatically generated with medium confidence">
            <a:extLst>
              <a:ext uri="{FF2B5EF4-FFF2-40B4-BE49-F238E27FC236}">
                <a16:creationId xmlns:a16="http://schemas.microsoft.com/office/drawing/2014/main" id="{35CF66C2-1BE2-84EC-0C5F-AF873625A222}"/>
              </a:ext>
            </a:extLst>
          </p:cNvPr>
          <p:cNvPicPr>
            <a:picLocks noChangeAspect="1"/>
          </p:cNvPicPr>
          <p:nvPr/>
        </p:nvPicPr>
        <p:blipFill rotWithShape="1">
          <a:blip r:embed="rId2"/>
          <a:srcRect l="70444" b="33974"/>
          <a:stretch/>
        </p:blipFill>
        <p:spPr>
          <a:xfrm>
            <a:off x="903116" y="2336295"/>
            <a:ext cx="3197735" cy="3216106"/>
          </a:xfrm>
          <a:prstGeom prst="rect">
            <a:avLst/>
          </a:prstGeom>
          <a:ln>
            <a:noFill/>
          </a:ln>
          <a:effectLst>
            <a:outerShdw blurRad="292100" dist="139700" dir="2700000" algn="tl" rotWithShape="0">
              <a:srgbClr val="333333">
                <a:alpha val="65000"/>
              </a:srgbClr>
            </a:outerShdw>
          </a:effectLst>
        </p:spPr>
      </p:pic>
      <p:sp>
        <p:nvSpPr>
          <p:cNvPr id="8" name="Oval 7">
            <a:extLst>
              <a:ext uri="{FF2B5EF4-FFF2-40B4-BE49-F238E27FC236}">
                <a16:creationId xmlns:a16="http://schemas.microsoft.com/office/drawing/2014/main" id="{40D6FD1C-9FDC-D821-DC4F-AFCF09FD0370}"/>
              </a:ext>
            </a:extLst>
          </p:cNvPr>
          <p:cNvSpPr/>
          <p:nvPr/>
        </p:nvSpPr>
        <p:spPr>
          <a:xfrm>
            <a:off x="1798745" y="2645116"/>
            <a:ext cx="632918" cy="545457"/>
          </a:xfrm>
          <a:prstGeom prst="ellipse">
            <a:avLst/>
          </a:prstGeom>
          <a:noFill/>
          <a:ln>
            <a:solidFill>
              <a:srgbClr val="FF000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descr="Graphical user interface&#10;&#10;Description automatically generated">
            <a:extLst>
              <a:ext uri="{FF2B5EF4-FFF2-40B4-BE49-F238E27FC236}">
                <a16:creationId xmlns:a16="http://schemas.microsoft.com/office/drawing/2014/main" id="{4A4AC366-6C52-538D-D722-EDD3C0B1A590}"/>
              </a:ext>
            </a:extLst>
          </p:cNvPr>
          <p:cNvPicPr>
            <a:picLocks noChangeAspect="1"/>
          </p:cNvPicPr>
          <p:nvPr/>
        </p:nvPicPr>
        <p:blipFill>
          <a:blip r:embed="rId3"/>
          <a:stretch>
            <a:fillRect/>
          </a:stretch>
        </p:blipFill>
        <p:spPr>
          <a:xfrm>
            <a:off x="4281124" y="2336295"/>
            <a:ext cx="6765655" cy="3216106"/>
          </a:xfrm>
          <a:prstGeom prst="rect">
            <a:avLst/>
          </a:prstGeom>
          <a:ln>
            <a:noFill/>
          </a:ln>
          <a:effectLst>
            <a:outerShdw blurRad="292100" dist="139700" dir="2700000" algn="tl" rotWithShape="0">
              <a:srgbClr val="333333">
                <a:alpha val="65000"/>
              </a:srgbClr>
            </a:outerShdw>
          </a:effectLst>
        </p:spPr>
      </p:pic>
      <p:sp>
        <p:nvSpPr>
          <p:cNvPr id="11" name="Rectangle: Rounded Corners 10">
            <a:extLst>
              <a:ext uri="{FF2B5EF4-FFF2-40B4-BE49-F238E27FC236}">
                <a16:creationId xmlns:a16="http://schemas.microsoft.com/office/drawing/2014/main" id="{72FD94FE-41CF-99E7-8486-C67972529678}"/>
              </a:ext>
            </a:extLst>
          </p:cNvPr>
          <p:cNvSpPr/>
          <p:nvPr/>
        </p:nvSpPr>
        <p:spPr>
          <a:xfrm>
            <a:off x="5888416" y="2059078"/>
            <a:ext cx="3566301" cy="3729163"/>
          </a:xfrm>
          <a:prstGeom prst="roundRect">
            <a:avLst/>
          </a:prstGeom>
          <a:noFill/>
          <a:ln>
            <a:solidFill>
              <a:srgbClr val="FF000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591364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9E736-254A-4657-A88B-DE71C47DA880}"/>
              </a:ext>
            </a:extLst>
          </p:cNvPr>
          <p:cNvSpPr>
            <a:spLocks noGrp="1"/>
          </p:cNvSpPr>
          <p:nvPr>
            <p:ph type="title"/>
          </p:nvPr>
        </p:nvSpPr>
        <p:spPr/>
        <p:txBody>
          <a:bodyPr/>
          <a:lstStyle/>
          <a:p>
            <a:r>
              <a:rPr lang="en-US" dirty="0"/>
              <a:t>implementation</a:t>
            </a:r>
          </a:p>
        </p:txBody>
      </p:sp>
      <p:sp>
        <p:nvSpPr>
          <p:cNvPr id="5" name="Text Placeholder 4">
            <a:extLst>
              <a:ext uri="{FF2B5EF4-FFF2-40B4-BE49-F238E27FC236}">
                <a16:creationId xmlns:a16="http://schemas.microsoft.com/office/drawing/2014/main" id="{ECAC1A88-D97A-4F1E-9C4A-665733C70659}"/>
              </a:ext>
            </a:extLst>
          </p:cNvPr>
          <p:cNvSpPr>
            <a:spLocks noGrp="1"/>
          </p:cNvSpPr>
          <p:nvPr>
            <p:ph type="body" sz="quarter" idx="3"/>
          </p:nvPr>
        </p:nvSpPr>
        <p:spPr>
          <a:xfrm>
            <a:off x="836612" y="1512383"/>
            <a:ext cx="5466534" cy="823912"/>
          </a:xfrm>
        </p:spPr>
        <p:txBody>
          <a:bodyPr>
            <a:normAutofit/>
          </a:bodyPr>
          <a:lstStyle/>
          <a:p>
            <a:r>
              <a:rPr lang="en-US" sz="2000" dirty="0"/>
              <a:t>Compiling and uploading the code into ESp32</a:t>
            </a:r>
          </a:p>
        </p:txBody>
      </p:sp>
      <p:pic>
        <p:nvPicPr>
          <p:cNvPr id="4" name="Picture 3" descr="Graphical user interface, text&#10;&#10;Description automatically generated with medium confidence">
            <a:extLst>
              <a:ext uri="{FF2B5EF4-FFF2-40B4-BE49-F238E27FC236}">
                <a16:creationId xmlns:a16="http://schemas.microsoft.com/office/drawing/2014/main" id="{4B177809-521A-4C26-2C87-A17F01B80071}"/>
              </a:ext>
            </a:extLst>
          </p:cNvPr>
          <p:cNvPicPr>
            <a:picLocks noChangeAspect="1"/>
          </p:cNvPicPr>
          <p:nvPr/>
        </p:nvPicPr>
        <p:blipFill>
          <a:blip r:embed="rId2"/>
          <a:stretch>
            <a:fillRect/>
          </a:stretch>
        </p:blipFill>
        <p:spPr>
          <a:xfrm>
            <a:off x="1761934" y="2336295"/>
            <a:ext cx="5057965" cy="314913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FB870BEA-CAAB-9624-114C-F639822D52EE}"/>
              </a:ext>
            </a:extLst>
          </p:cNvPr>
          <p:cNvPicPr>
            <a:picLocks noChangeAspect="1"/>
          </p:cNvPicPr>
          <p:nvPr/>
        </p:nvPicPr>
        <p:blipFill>
          <a:blip r:embed="rId3"/>
          <a:stretch>
            <a:fillRect/>
          </a:stretch>
        </p:blipFill>
        <p:spPr>
          <a:xfrm>
            <a:off x="1398692" y="2360683"/>
            <a:ext cx="1354033" cy="1242437"/>
          </a:xfrm>
          <a:prstGeom prst="rect">
            <a:avLst/>
          </a:prstGeom>
        </p:spPr>
      </p:pic>
    </p:spTree>
    <p:extLst>
      <p:ext uri="{BB962C8B-B14F-4D97-AF65-F5344CB8AC3E}">
        <p14:creationId xmlns:p14="http://schemas.microsoft.com/office/powerpoint/2010/main" val="42190907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9E736-254A-4657-A88B-DE71C47DA880}"/>
              </a:ext>
            </a:extLst>
          </p:cNvPr>
          <p:cNvSpPr>
            <a:spLocks noGrp="1"/>
          </p:cNvSpPr>
          <p:nvPr>
            <p:ph type="title"/>
          </p:nvPr>
        </p:nvSpPr>
        <p:spPr>
          <a:xfrm>
            <a:off x="511314" y="480534"/>
            <a:ext cx="10515600" cy="1325563"/>
          </a:xfrm>
        </p:spPr>
        <p:txBody>
          <a:bodyPr/>
          <a:lstStyle/>
          <a:p>
            <a:pPr algn="ctr"/>
            <a:r>
              <a:rPr lang="en-US" dirty="0"/>
              <a:t>Monitoring Animals via  dashboard</a:t>
            </a:r>
          </a:p>
        </p:txBody>
      </p:sp>
      <p:pic>
        <p:nvPicPr>
          <p:cNvPr id="9" name="Picture 8" descr="A screenshot of a map&#10;&#10;Description automatically generated with medium confidence">
            <a:extLst>
              <a:ext uri="{FF2B5EF4-FFF2-40B4-BE49-F238E27FC236}">
                <a16:creationId xmlns:a16="http://schemas.microsoft.com/office/drawing/2014/main" id="{9B01604B-D686-FBA7-4555-8A2521551039}"/>
              </a:ext>
            </a:extLst>
          </p:cNvPr>
          <p:cNvPicPr>
            <a:picLocks noChangeAspect="1"/>
          </p:cNvPicPr>
          <p:nvPr/>
        </p:nvPicPr>
        <p:blipFill rotWithShape="1">
          <a:blip r:embed="rId2"/>
          <a:srcRect b="9392"/>
          <a:stretch/>
        </p:blipFill>
        <p:spPr>
          <a:xfrm>
            <a:off x="2259147" y="1983651"/>
            <a:ext cx="7437765" cy="3804590"/>
          </a:xfrm>
          <a:prstGeom prst="rect">
            <a:avLst/>
          </a:prstGeom>
          <a:ln>
            <a:noFill/>
          </a:ln>
          <a:effectLst>
            <a:outerShdw blurRad="292100" dist="139700" dir="2700000" algn="tl" rotWithShape="0">
              <a:srgbClr val="333333">
                <a:alpha val="65000"/>
              </a:srgbClr>
            </a:outerShdw>
          </a:effectLst>
        </p:spPr>
      </p:pic>
      <p:pic>
        <p:nvPicPr>
          <p:cNvPr id="6" name="Picture 5" descr="Graphical user interface, application&#10;&#10;Description automatically generated">
            <a:extLst>
              <a:ext uri="{FF2B5EF4-FFF2-40B4-BE49-F238E27FC236}">
                <a16:creationId xmlns:a16="http://schemas.microsoft.com/office/drawing/2014/main" id="{F16EA3E6-4B5C-B7E7-6218-FE19AACB53DE}"/>
              </a:ext>
            </a:extLst>
          </p:cNvPr>
          <p:cNvPicPr>
            <a:picLocks noChangeAspect="1"/>
          </p:cNvPicPr>
          <p:nvPr/>
        </p:nvPicPr>
        <p:blipFill rotWithShape="1">
          <a:blip r:embed="rId3"/>
          <a:srcRect t="1745"/>
          <a:stretch/>
        </p:blipFill>
        <p:spPr>
          <a:xfrm>
            <a:off x="2391236" y="2092418"/>
            <a:ext cx="3177017" cy="2771775"/>
          </a:xfrm>
          <a:prstGeom prst="rect">
            <a:avLst/>
          </a:prstGeom>
        </p:spPr>
      </p:pic>
    </p:spTree>
    <p:extLst>
      <p:ext uri="{BB962C8B-B14F-4D97-AF65-F5344CB8AC3E}">
        <p14:creationId xmlns:p14="http://schemas.microsoft.com/office/powerpoint/2010/main" val="5113463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1" name="Straight Connector 9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9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9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9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9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0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0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18" name="Rectangle 104">
            <a:extLst>
              <a:ext uri="{FF2B5EF4-FFF2-40B4-BE49-F238E27FC236}">
                <a16:creationId xmlns:a16="http://schemas.microsoft.com/office/drawing/2014/main" id="{C3EA0A96-746F-41BD-8166-BDC3DD9A4F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615E37-3C95-4E35-8624-CC190CC12235}"/>
              </a:ext>
            </a:extLst>
          </p:cNvPr>
          <p:cNvSpPr>
            <a:spLocks noGrp="1"/>
          </p:cNvSpPr>
          <p:nvPr>
            <p:ph type="title"/>
          </p:nvPr>
        </p:nvSpPr>
        <p:spPr>
          <a:xfrm>
            <a:off x="1143001" y="521448"/>
            <a:ext cx="7168486" cy="1709405"/>
          </a:xfrm>
        </p:spPr>
        <p:txBody>
          <a:bodyPr vert="horz" lIns="91440" tIns="45720" rIns="91440" bIns="45720" rtlCol="0" anchor="ctr">
            <a:normAutofit/>
          </a:bodyPr>
          <a:lstStyle/>
          <a:p>
            <a:r>
              <a:rPr lang="en-US" dirty="0"/>
              <a:t>Agenda	</a:t>
            </a:r>
          </a:p>
        </p:txBody>
      </p:sp>
      <p:cxnSp>
        <p:nvCxnSpPr>
          <p:cNvPr id="119" name="Straight Connector 106">
            <a:extLst>
              <a:ext uri="{FF2B5EF4-FFF2-40B4-BE49-F238E27FC236}">
                <a16:creationId xmlns:a16="http://schemas.microsoft.com/office/drawing/2014/main" id="{AE8DE28D-520A-4FD7-ADF5-64DFE5B746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4953663"/>
            <a:ext cx="2875207" cy="190433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08">
            <a:extLst>
              <a:ext uri="{FF2B5EF4-FFF2-40B4-BE49-F238E27FC236}">
                <a16:creationId xmlns:a16="http://schemas.microsoft.com/office/drawing/2014/main" id="{EF9C36F8-C78D-4E50-96FB-2FAB9DBDD7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3217" y="5716135"/>
            <a:ext cx="7748559" cy="114186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F816715-277D-4042-B401-03CD007D7CDB}"/>
              </a:ext>
            </a:extLst>
          </p:cNvPr>
          <p:cNvSpPr>
            <a:spLocks noGrp="1"/>
          </p:cNvSpPr>
          <p:nvPr>
            <p:ph idx="1"/>
          </p:nvPr>
        </p:nvSpPr>
        <p:spPr>
          <a:xfrm>
            <a:off x="1143000" y="2230853"/>
            <a:ext cx="7168487" cy="3803125"/>
          </a:xfrm>
        </p:spPr>
        <p:txBody>
          <a:bodyPr vert="horz" lIns="91440" tIns="45720" rIns="91440" bIns="45720" rtlCol="0">
            <a:normAutofit/>
          </a:bodyPr>
          <a:lstStyle/>
          <a:p>
            <a:pPr marL="342900">
              <a:buFont typeface="Arial" panose="020B0604020202020204" pitchFamily="34" charset="0"/>
              <a:buChar char="•"/>
            </a:pPr>
            <a:r>
              <a:rPr lang="en-US" dirty="0"/>
              <a:t>Interfacing ESP32 with GPS module and Pulse sensor.</a:t>
            </a:r>
          </a:p>
          <a:p>
            <a:pPr marL="342900">
              <a:buFont typeface="Arial" panose="020B0604020202020204" pitchFamily="34" charset="0"/>
              <a:buChar char="•"/>
            </a:pPr>
            <a:r>
              <a:rPr lang="en-US" dirty="0"/>
              <a:t>Tracking Animal Geographical location using GPS module.</a:t>
            </a:r>
          </a:p>
          <a:p>
            <a:pPr marL="342900">
              <a:buFont typeface="Arial" panose="020B0604020202020204" pitchFamily="34" charset="0"/>
              <a:buChar char="•"/>
            </a:pPr>
            <a:r>
              <a:rPr lang="en-US" dirty="0"/>
              <a:t>Reading Pulses of the Animal using Pulse Sensor.</a:t>
            </a:r>
          </a:p>
          <a:p>
            <a:pPr marL="342900">
              <a:buFont typeface="Arial" panose="020B0604020202020204" pitchFamily="34" charset="0"/>
              <a:buChar char="•"/>
            </a:pPr>
            <a:r>
              <a:rPr lang="en-US" dirty="0"/>
              <a:t>Uploading collected data from ESP32 to the Adafruit IO cloud.</a:t>
            </a:r>
          </a:p>
          <a:p>
            <a:pPr marL="342900">
              <a:buFont typeface="Arial" panose="020B0604020202020204" pitchFamily="34" charset="0"/>
              <a:buChar char="•"/>
            </a:pPr>
            <a:r>
              <a:rPr lang="en-US" dirty="0"/>
              <a:t>Visualizing and monitoring the data through cloud.</a:t>
            </a:r>
          </a:p>
          <a:p>
            <a:pPr>
              <a:buFont typeface="Arial" panose="020B0604020202020204" pitchFamily="34" charset="0"/>
              <a:buChar char="•"/>
            </a:pPr>
            <a:endParaRPr lang="en-US" dirty="0"/>
          </a:p>
          <a:p>
            <a:pPr>
              <a:buFont typeface="Arial" panose="020B0604020202020204" pitchFamily="34" charset="0"/>
              <a:buChar char="•"/>
            </a:pPr>
            <a:endParaRPr lang="en-US" dirty="0"/>
          </a:p>
        </p:txBody>
      </p:sp>
      <p:pic>
        <p:nvPicPr>
          <p:cNvPr id="8" name="Picture Placeholder 7" descr="A person standing next to a herd of cows&#10;&#10;Description automatically generated with low confidence">
            <a:extLst>
              <a:ext uri="{FF2B5EF4-FFF2-40B4-BE49-F238E27FC236}">
                <a16:creationId xmlns:a16="http://schemas.microsoft.com/office/drawing/2014/main" id="{D9176877-AF7B-6A0D-6B5A-33D58E8A7B77}"/>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2"/>
          <a:srcRect l="2168" r="4032" b="5"/>
          <a:stretch/>
        </p:blipFill>
        <p:spPr>
          <a:xfrm>
            <a:off x="8974667" y="-1"/>
            <a:ext cx="3217333" cy="22894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9" name="Picture Placeholder 28" descr="A picture containing text, gallery, screenshot, picture frame&#10;&#10;Description automatically generated">
            <a:extLst>
              <a:ext uri="{FF2B5EF4-FFF2-40B4-BE49-F238E27FC236}">
                <a16:creationId xmlns:a16="http://schemas.microsoft.com/office/drawing/2014/main" id="{F0C082B7-9028-3FE5-53C6-10ED03B4193F}"/>
              </a:ext>
            </a:extLst>
          </p:cNvPr>
          <p:cNvPicPr>
            <a:picLocks noGrp="1" noChangeAspect="1"/>
          </p:cNvPicPr>
          <p:nvPr>
            <p:ph type="pic" sz="quarter" idx="14"/>
          </p:nvPr>
        </p:nvPicPr>
        <p:blipFill rotWithShape="1">
          <a:blip r:embed="rId3"/>
          <a:srcRect t="11550" r="-6" b="21913"/>
          <a:stretch/>
        </p:blipFill>
        <p:spPr>
          <a:xfrm>
            <a:off x="8974667" y="2275764"/>
            <a:ext cx="3217333" cy="22894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Picture 20" descr="A picture containing text, iPod&#10;&#10;Description automatically generated">
            <a:extLst>
              <a:ext uri="{FF2B5EF4-FFF2-40B4-BE49-F238E27FC236}">
                <a16:creationId xmlns:a16="http://schemas.microsoft.com/office/drawing/2014/main" id="{8EDB2E00-4216-C4B8-3661-17F28901ECF8}"/>
              </a:ext>
            </a:extLst>
          </p:cNvPr>
          <p:cNvPicPr>
            <a:picLocks noChangeAspect="1"/>
          </p:cNvPicPr>
          <p:nvPr/>
        </p:nvPicPr>
        <p:blipFill rotWithShape="1">
          <a:blip r:embed="rId4"/>
          <a:srcRect t="9188" r="-4" b="6720"/>
          <a:stretch/>
        </p:blipFill>
        <p:spPr>
          <a:xfrm>
            <a:off x="8974667" y="4565175"/>
            <a:ext cx="3217333" cy="22928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762911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5" name="Straight Connector 53">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55">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57">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59">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61">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63">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65">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86" name="Rectangle 67">
            <a:extLst>
              <a:ext uri="{FF2B5EF4-FFF2-40B4-BE49-F238E27FC236}">
                <a16:creationId xmlns:a16="http://schemas.microsoft.com/office/drawing/2014/main" id="{B7207BE9-A323-428E-BAFD-D41D1183F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69">
            <a:extLst>
              <a:ext uri="{FF2B5EF4-FFF2-40B4-BE49-F238E27FC236}">
                <a16:creationId xmlns:a16="http://schemas.microsoft.com/office/drawing/2014/main" id="{8BC8033F-7EBB-4E9B-B4E9-3565F771EA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3"/>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Connector 71">
            <a:extLst>
              <a:ext uri="{FF2B5EF4-FFF2-40B4-BE49-F238E27FC236}">
                <a16:creationId xmlns:a16="http://schemas.microsoft.com/office/drawing/2014/main" id="{9E2B40EE-580C-444A-92D3-6B11A2F934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0EE10D1-24EB-49F5-A933-F5A94A13FD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78117" y="0"/>
            <a:ext cx="340591"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86A4249-0903-42BB-BE87-BE5E8DC46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1299548"/>
            <a:ext cx="1769035" cy="69557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7DEEECB-A477-4A86-9FE2-C9D38B1408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1171094"/>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78A9C82A-420D-4677-A461-3A373A64A7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968704" y="0"/>
            <a:ext cx="2147217" cy="199511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8DE2E09-3A82-4E32-88E3-59E694EFE546}"/>
              </a:ext>
            </a:extLst>
          </p:cNvPr>
          <p:cNvSpPr>
            <a:spLocks noGrp="1"/>
          </p:cNvSpPr>
          <p:nvPr>
            <p:ph type="title"/>
          </p:nvPr>
        </p:nvSpPr>
        <p:spPr>
          <a:xfrm>
            <a:off x="1143000" y="533401"/>
            <a:ext cx="9906000" cy="1382156"/>
          </a:xfrm>
        </p:spPr>
        <p:txBody>
          <a:bodyPr vert="horz" lIns="91440" tIns="45720" rIns="91440" bIns="45720" rtlCol="0" anchor="ctr">
            <a:normAutofit/>
          </a:bodyPr>
          <a:lstStyle/>
          <a:p>
            <a:r>
              <a:rPr lang="en-US"/>
              <a:t>Conclusion</a:t>
            </a:r>
            <a:endParaRPr lang="en-US" dirty="0"/>
          </a:p>
        </p:txBody>
      </p:sp>
      <p:cxnSp>
        <p:nvCxnSpPr>
          <p:cNvPr id="82" name="Straight Connector 81">
            <a:extLst>
              <a:ext uri="{FF2B5EF4-FFF2-40B4-BE49-F238E27FC236}">
                <a16:creationId xmlns:a16="http://schemas.microsoft.com/office/drawing/2014/main" id="{54D49440-85DC-4132-8458-A5CA534D76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94353" y="-14436"/>
            <a:ext cx="239059"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925E272-AF60-4462-95A9-115739F781AE}"/>
              </a:ext>
            </a:extLst>
          </p:cNvPr>
          <p:cNvSpPr>
            <a:spLocks noGrp="1"/>
          </p:cNvSpPr>
          <p:nvPr>
            <p:ph idx="1"/>
          </p:nvPr>
        </p:nvSpPr>
        <p:spPr>
          <a:xfrm>
            <a:off x="1143000" y="2529305"/>
            <a:ext cx="5449529" cy="3795295"/>
          </a:xfrm>
        </p:spPr>
        <p:txBody>
          <a:bodyPr vert="horz" lIns="91440" tIns="45720" rIns="91440" bIns="45720" rtlCol="0">
            <a:normAutofit/>
          </a:bodyPr>
          <a:lstStyle/>
          <a:p>
            <a:r>
              <a:rPr lang="en-US" dirty="0"/>
              <a:t>By using technologies like IoT and GPS, we came to monitor animal health and track animal location. Ensured security and health of the animal so that the herders improve both the quality of their herds and quality of their life.</a:t>
            </a:r>
          </a:p>
        </p:txBody>
      </p:sp>
      <p:pic>
        <p:nvPicPr>
          <p:cNvPr id="49" name="Picture 48" descr="Icon&#10;&#10;Description automatically generated">
            <a:extLst>
              <a:ext uri="{FF2B5EF4-FFF2-40B4-BE49-F238E27FC236}">
                <a16:creationId xmlns:a16="http://schemas.microsoft.com/office/drawing/2014/main" id="{773C61E3-68EB-F3B6-A22D-243BD1597EC5}"/>
              </a:ext>
            </a:extLst>
          </p:cNvPr>
          <p:cNvPicPr>
            <a:picLocks noChangeAspect="1"/>
          </p:cNvPicPr>
          <p:nvPr/>
        </p:nvPicPr>
        <p:blipFill>
          <a:blip r:embed="rId2"/>
          <a:stretch>
            <a:fillRect/>
          </a:stretch>
        </p:blipFill>
        <p:spPr>
          <a:xfrm>
            <a:off x="7352759" y="2517222"/>
            <a:ext cx="1766868" cy="1766868"/>
          </a:xfrm>
          <a:prstGeom prst="rect">
            <a:avLst/>
          </a:prstGeom>
          <a:ln>
            <a:noFill/>
          </a:ln>
          <a:effectLst>
            <a:outerShdw blurRad="292100" dist="139700" dir="2700000" algn="tl" rotWithShape="0">
              <a:srgbClr val="333333">
                <a:alpha val="65000"/>
              </a:srgbClr>
            </a:outerShdw>
          </a:effectLst>
        </p:spPr>
      </p:pic>
      <p:pic>
        <p:nvPicPr>
          <p:cNvPr id="41" name="Picture 40" descr="Shape&#10;&#10;Description automatically generated with medium confidence">
            <a:extLst>
              <a:ext uri="{FF2B5EF4-FFF2-40B4-BE49-F238E27FC236}">
                <a16:creationId xmlns:a16="http://schemas.microsoft.com/office/drawing/2014/main" id="{4F1F766E-F74C-B08C-EE5E-5B0892FA8ECE}"/>
              </a:ext>
            </a:extLst>
          </p:cNvPr>
          <p:cNvPicPr>
            <a:picLocks noChangeAspect="1"/>
          </p:cNvPicPr>
          <p:nvPr/>
        </p:nvPicPr>
        <p:blipFill>
          <a:blip r:embed="rId3"/>
          <a:stretch>
            <a:fillRect/>
          </a:stretch>
        </p:blipFill>
        <p:spPr>
          <a:xfrm>
            <a:off x="9464511" y="4686422"/>
            <a:ext cx="2129096" cy="1444445"/>
          </a:xfrm>
          <a:prstGeom prst="rect">
            <a:avLst/>
          </a:prstGeom>
          <a:ln>
            <a:noFill/>
          </a:ln>
          <a:effectLst>
            <a:outerShdw blurRad="292100" dist="139700" dir="2700000" algn="tl" rotWithShape="0">
              <a:srgbClr val="333333">
                <a:alpha val="65000"/>
              </a:srgbClr>
            </a:outerShdw>
          </a:effectLst>
        </p:spPr>
      </p:pic>
      <p:pic>
        <p:nvPicPr>
          <p:cNvPr id="57" name="Picture 56" descr="A picture containing text, gallery, screenshot, picture frame&#10;&#10;Description automatically generated">
            <a:extLst>
              <a:ext uri="{FF2B5EF4-FFF2-40B4-BE49-F238E27FC236}">
                <a16:creationId xmlns:a16="http://schemas.microsoft.com/office/drawing/2014/main" id="{EE08C858-2933-DB5D-3AE8-8F72D1C69472}"/>
              </a:ext>
            </a:extLst>
          </p:cNvPr>
          <p:cNvPicPr>
            <a:picLocks noChangeAspect="1"/>
          </p:cNvPicPr>
          <p:nvPr/>
        </p:nvPicPr>
        <p:blipFill rotWithShape="1">
          <a:blip r:embed="rId4"/>
          <a:srcRect b="15224"/>
          <a:stretch/>
        </p:blipFill>
        <p:spPr>
          <a:xfrm>
            <a:off x="7262354" y="4599022"/>
            <a:ext cx="1857810" cy="1684018"/>
          </a:xfrm>
          <a:prstGeom prst="rect">
            <a:avLst/>
          </a:prstGeom>
        </p:spPr>
      </p:pic>
      <p:pic>
        <p:nvPicPr>
          <p:cNvPr id="63" name="Picture 62">
            <a:extLst>
              <a:ext uri="{FF2B5EF4-FFF2-40B4-BE49-F238E27FC236}">
                <a16:creationId xmlns:a16="http://schemas.microsoft.com/office/drawing/2014/main" id="{7ADDE91A-1869-1E73-838B-A29D6E6DA917}"/>
              </a:ext>
            </a:extLst>
          </p:cNvPr>
          <p:cNvPicPr>
            <a:picLocks noChangeAspect="1"/>
          </p:cNvPicPr>
          <p:nvPr/>
        </p:nvPicPr>
        <p:blipFill rotWithShape="1">
          <a:blip r:embed="rId5"/>
          <a:srcRect l="-3132" t="-1175" r="15607" b="25602"/>
          <a:stretch/>
        </p:blipFill>
        <p:spPr>
          <a:xfrm>
            <a:off x="9150201" y="2873050"/>
            <a:ext cx="2563681" cy="1213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952644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par>
                                <p:cTn id="11" presetID="10"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Text&#10;&#10;Description automatically generated">
            <a:extLst>
              <a:ext uri="{FF2B5EF4-FFF2-40B4-BE49-F238E27FC236}">
                <a16:creationId xmlns:a16="http://schemas.microsoft.com/office/drawing/2014/main" id="{5273DE98-D408-9F8D-A949-1CC536C0136E}"/>
              </a:ext>
            </a:extLst>
          </p:cNvPr>
          <p:cNvPicPr>
            <a:picLocks noChangeAspect="1"/>
          </p:cNvPicPr>
          <p:nvPr/>
        </p:nvPicPr>
        <p:blipFill>
          <a:blip r:embed="rId2"/>
          <a:stretch>
            <a:fillRect/>
          </a:stretch>
        </p:blipFill>
        <p:spPr>
          <a:xfrm>
            <a:off x="493059" y="0"/>
            <a:ext cx="11205882" cy="6858000"/>
          </a:xfrm>
          <a:prstGeom prst="rect">
            <a:avLst/>
          </a:prstGeom>
        </p:spPr>
      </p:pic>
      <p:sp>
        <p:nvSpPr>
          <p:cNvPr id="9" name="TextBox 8">
            <a:extLst>
              <a:ext uri="{FF2B5EF4-FFF2-40B4-BE49-F238E27FC236}">
                <a16:creationId xmlns:a16="http://schemas.microsoft.com/office/drawing/2014/main" id="{08529743-B2F5-82E8-F4A9-623F1696CA8D}"/>
              </a:ext>
            </a:extLst>
          </p:cNvPr>
          <p:cNvSpPr txBox="1"/>
          <p:nvPr/>
        </p:nvSpPr>
        <p:spPr>
          <a:xfrm>
            <a:off x="3766930" y="3339752"/>
            <a:ext cx="4104861" cy="1754326"/>
          </a:xfrm>
          <a:prstGeom prst="rect">
            <a:avLst/>
          </a:prstGeom>
          <a:noFill/>
        </p:spPr>
        <p:txBody>
          <a:bodyPr wrap="square" rtlCol="0">
            <a:spAutoFit/>
          </a:bodyPr>
          <a:lstStyle/>
          <a:p>
            <a:r>
              <a:rPr lang="en-US" sz="5400" dirty="0">
                <a:latin typeface="+mj-lt"/>
                <a:ea typeface="Overlock"/>
                <a:cs typeface="Overlock"/>
                <a:sym typeface="Overlock"/>
              </a:rPr>
              <a:t>Thank You!</a:t>
            </a:r>
            <a:br>
              <a:rPr lang="en-US" dirty="0">
                <a:latin typeface="Overlock"/>
                <a:ea typeface="Overlock"/>
                <a:cs typeface="Overlock"/>
                <a:sym typeface="Overlock"/>
              </a:rPr>
            </a:br>
            <a:br>
              <a:rPr lang="en-US" dirty="0">
                <a:latin typeface="Overlock"/>
                <a:ea typeface="Overlock"/>
                <a:cs typeface="Overlock"/>
                <a:sym typeface="Overlock"/>
              </a:rPr>
            </a:br>
            <a:r>
              <a:rPr lang="en-US" dirty="0">
                <a:latin typeface="Overlock"/>
                <a:ea typeface="Overlock"/>
                <a:cs typeface="Overlock"/>
                <a:sym typeface="Overlock"/>
              </a:rPr>
              <a:t>We are happy to hear your feedback, we would come back stronger!</a:t>
            </a:r>
            <a:endParaRPr lang="en-IN" dirty="0"/>
          </a:p>
        </p:txBody>
      </p:sp>
      <p:pic>
        <p:nvPicPr>
          <p:cNvPr id="10" name="Picture 9">
            <a:extLst>
              <a:ext uri="{FF2B5EF4-FFF2-40B4-BE49-F238E27FC236}">
                <a16:creationId xmlns:a16="http://schemas.microsoft.com/office/drawing/2014/main" id="{88E890FD-B94E-902F-0210-2C14B7D7C5CA}"/>
              </a:ext>
            </a:extLst>
          </p:cNvPr>
          <p:cNvPicPr>
            <a:picLocks noChangeAspect="1"/>
          </p:cNvPicPr>
          <p:nvPr/>
        </p:nvPicPr>
        <p:blipFill>
          <a:blip r:embed="rId3"/>
          <a:stretch>
            <a:fillRect/>
          </a:stretch>
        </p:blipFill>
        <p:spPr>
          <a:xfrm>
            <a:off x="95967" y="5730142"/>
            <a:ext cx="2749534" cy="1127858"/>
          </a:xfrm>
          <a:prstGeom prst="rect">
            <a:avLst/>
          </a:prstGeom>
        </p:spPr>
      </p:pic>
    </p:spTree>
    <p:extLst>
      <p:ext uri="{BB962C8B-B14F-4D97-AF65-F5344CB8AC3E}">
        <p14:creationId xmlns:p14="http://schemas.microsoft.com/office/powerpoint/2010/main" val="14418177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7D98F09-AA82-4443-B901-71F5DF765C10}"/>
              </a:ext>
            </a:extLst>
          </p:cNvPr>
          <p:cNvSpPr>
            <a:spLocks noGrp="1"/>
          </p:cNvSpPr>
          <p:nvPr>
            <p:ph type="subTitle" idx="1"/>
          </p:nvPr>
        </p:nvSpPr>
        <p:spPr>
          <a:xfrm>
            <a:off x="662950" y="1026202"/>
            <a:ext cx="3878570" cy="1264340"/>
          </a:xfrm>
        </p:spPr>
        <p:txBody>
          <a:bodyPr>
            <a:normAutofit/>
          </a:bodyPr>
          <a:lstStyle/>
          <a:p>
            <a:r>
              <a:rPr lang="en-US" sz="3600" b="1" dirty="0"/>
              <a:t>Softwares Required:</a:t>
            </a:r>
          </a:p>
        </p:txBody>
      </p:sp>
      <p:sp>
        <p:nvSpPr>
          <p:cNvPr id="6" name="TextBox 5">
            <a:extLst>
              <a:ext uri="{FF2B5EF4-FFF2-40B4-BE49-F238E27FC236}">
                <a16:creationId xmlns:a16="http://schemas.microsoft.com/office/drawing/2014/main" id="{5E65406E-6C16-3F28-E654-5CEBF07D3D0D}"/>
              </a:ext>
            </a:extLst>
          </p:cNvPr>
          <p:cNvSpPr txBox="1"/>
          <p:nvPr/>
        </p:nvSpPr>
        <p:spPr>
          <a:xfrm>
            <a:off x="528320" y="2885440"/>
            <a:ext cx="4085331"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mj-lt"/>
              </a:rPr>
              <a:t>Arduino IDE</a:t>
            </a:r>
          </a:p>
          <a:p>
            <a:pPr marL="285750" indent="-285750">
              <a:buFont typeface="Arial" panose="020B0604020202020204" pitchFamily="34" charset="0"/>
              <a:buChar char="•"/>
            </a:pPr>
            <a:endParaRPr lang="en-US" sz="2800" dirty="0">
              <a:latin typeface="+mj-lt"/>
            </a:endParaRPr>
          </a:p>
          <a:p>
            <a:pPr marL="285750" indent="-285750">
              <a:buFont typeface="Arial" panose="020B0604020202020204" pitchFamily="34" charset="0"/>
              <a:buChar char="•"/>
            </a:pPr>
            <a:r>
              <a:rPr lang="en-IN" sz="2800" dirty="0">
                <a:latin typeface="+mj-lt"/>
              </a:rPr>
              <a:t>Adafruit IO Cloud</a:t>
            </a:r>
          </a:p>
        </p:txBody>
      </p:sp>
      <p:pic>
        <p:nvPicPr>
          <p:cNvPr id="27" name="Picture 26" descr="A picture containing text, electronics, screenshot&#10;&#10;Description automatically generated">
            <a:extLst>
              <a:ext uri="{FF2B5EF4-FFF2-40B4-BE49-F238E27FC236}">
                <a16:creationId xmlns:a16="http://schemas.microsoft.com/office/drawing/2014/main" id="{A1A61945-0A67-AEDE-314E-56640F566304}"/>
              </a:ext>
            </a:extLst>
          </p:cNvPr>
          <p:cNvPicPr>
            <a:picLocks noChangeAspect="1"/>
          </p:cNvPicPr>
          <p:nvPr/>
        </p:nvPicPr>
        <p:blipFill>
          <a:blip r:embed="rId2"/>
          <a:stretch>
            <a:fillRect/>
          </a:stretch>
        </p:blipFill>
        <p:spPr>
          <a:xfrm>
            <a:off x="5410688" y="629919"/>
            <a:ext cx="4636375" cy="2649357"/>
          </a:xfrm>
          <a:prstGeom prst="rect">
            <a:avLst/>
          </a:prstGeom>
          <a:ln>
            <a:noFill/>
          </a:ln>
          <a:effectLst>
            <a:outerShdw blurRad="292100" dist="139700" dir="2700000" algn="tl" rotWithShape="0">
              <a:srgbClr val="333333">
                <a:alpha val="65000"/>
              </a:srgbClr>
            </a:outerShdw>
          </a:effectLst>
        </p:spPr>
      </p:pic>
      <p:pic>
        <p:nvPicPr>
          <p:cNvPr id="29" name="Picture 28" descr="Shape&#10;&#10;Description automatically generated with medium confidence">
            <a:extLst>
              <a:ext uri="{FF2B5EF4-FFF2-40B4-BE49-F238E27FC236}">
                <a16:creationId xmlns:a16="http://schemas.microsoft.com/office/drawing/2014/main" id="{FD3241FF-0042-DEE5-9F95-A3116AB5B17B}"/>
              </a:ext>
            </a:extLst>
          </p:cNvPr>
          <p:cNvPicPr>
            <a:picLocks noChangeAspect="1"/>
          </p:cNvPicPr>
          <p:nvPr/>
        </p:nvPicPr>
        <p:blipFill>
          <a:blip r:embed="rId3"/>
          <a:stretch>
            <a:fillRect/>
          </a:stretch>
        </p:blipFill>
        <p:spPr>
          <a:xfrm>
            <a:off x="5816282" y="3875087"/>
            <a:ext cx="3048964" cy="20685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715687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7D98F09-AA82-4443-B901-71F5DF765C10}"/>
              </a:ext>
            </a:extLst>
          </p:cNvPr>
          <p:cNvSpPr>
            <a:spLocks noGrp="1"/>
          </p:cNvSpPr>
          <p:nvPr>
            <p:ph type="subTitle" idx="1"/>
          </p:nvPr>
        </p:nvSpPr>
        <p:spPr>
          <a:xfrm>
            <a:off x="845830" y="294682"/>
            <a:ext cx="3878570" cy="1264340"/>
          </a:xfrm>
        </p:spPr>
        <p:txBody>
          <a:bodyPr>
            <a:normAutofit/>
          </a:bodyPr>
          <a:lstStyle/>
          <a:p>
            <a:r>
              <a:rPr lang="en-US" sz="3600" b="1" dirty="0"/>
              <a:t>Libraries Required:</a:t>
            </a:r>
          </a:p>
        </p:txBody>
      </p:sp>
      <p:sp>
        <p:nvSpPr>
          <p:cNvPr id="6" name="TextBox 5">
            <a:extLst>
              <a:ext uri="{FF2B5EF4-FFF2-40B4-BE49-F238E27FC236}">
                <a16:creationId xmlns:a16="http://schemas.microsoft.com/office/drawing/2014/main" id="{5E65406E-6C16-3F28-E654-5CEBF07D3D0D}"/>
              </a:ext>
            </a:extLst>
          </p:cNvPr>
          <p:cNvSpPr txBox="1"/>
          <p:nvPr/>
        </p:nvSpPr>
        <p:spPr>
          <a:xfrm>
            <a:off x="639069" y="1954597"/>
            <a:ext cx="4471411" cy="3046988"/>
          </a:xfrm>
          <a:prstGeom prst="rect">
            <a:avLst/>
          </a:prstGeom>
          <a:noFill/>
        </p:spPr>
        <p:txBody>
          <a:bodyPr wrap="square" rtlCol="0">
            <a:spAutoFit/>
          </a:bodyPr>
          <a:lstStyle/>
          <a:p>
            <a:pPr lvl="2"/>
            <a:endParaRPr lang="en-IN" sz="2400" i="1" dirty="0">
              <a:latin typeface="+mj-lt"/>
            </a:endParaRPr>
          </a:p>
          <a:p>
            <a:pPr marL="342900" indent="-342900">
              <a:buFont typeface="Arial" panose="020B0604020202020204" pitchFamily="34" charset="0"/>
              <a:buChar char="•"/>
            </a:pPr>
            <a:r>
              <a:rPr lang="en-IN" sz="2400" dirty="0">
                <a:latin typeface="+mj-lt"/>
              </a:rPr>
              <a:t>&lt;WiFi.h&gt;</a:t>
            </a:r>
          </a:p>
          <a:p>
            <a:pPr marL="342900" indent="-342900">
              <a:buFont typeface="Arial" panose="020B0604020202020204" pitchFamily="34" charset="0"/>
              <a:buChar char="•"/>
            </a:pPr>
            <a:endParaRPr lang="en-IN" sz="2400" dirty="0">
              <a:latin typeface="+mj-lt"/>
            </a:endParaRPr>
          </a:p>
          <a:p>
            <a:pPr marL="342900" indent="-342900">
              <a:buFont typeface="Arial" panose="020B0604020202020204" pitchFamily="34" charset="0"/>
              <a:buChar char="•"/>
            </a:pPr>
            <a:r>
              <a:rPr lang="en-IN" sz="2400" dirty="0">
                <a:latin typeface="+mj-lt"/>
              </a:rPr>
              <a:t>&lt;Adafruit_GPS.h&gt;</a:t>
            </a:r>
          </a:p>
          <a:p>
            <a:endParaRPr lang="en-IN" sz="2400" dirty="0">
              <a:latin typeface="+mj-lt"/>
            </a:endParaRPr>
          </a:p>
          <a:p>
            <a:pPr marL="342900" indent="-342900">
              <a:buFont typeface="Arial" panose="020B0604020202020204" pitchFamily="34" charset="0"/>
              <a:buChar char="•"/>
            </a:pPr>
            <a:r>
              <a:rPr lang="en-IN" sz="2400" dirty="0">
                <a:latin typeface="+mj-lt"/>
              </a:rPr>
              <a:t>&lt;SoftwareSerial.h&gt;</a:t>
            </a:r>
          </a:p>
          <a:p>
            <a:endParaRPr lang="en-IN" sz="2400" dirty="0">
              <a:latin typeface="+mj-lt"/>
            </a:endParaRPr>
          </a:p>
          <a:p>
            <a:pPr marL="342900" indent="-342900">
              <a:buFont typeface="Arial" panose="020B0604020202020204" pitchFamily="34" charset="0"/>
              <a:buChar char="•"/>
            </a:pPr>
            <a:r>
              <a:rPr lang="en-IN" sz="2400" dirty="0">
                <a:latin typeface="+mj-lt"/>
              </a:rPr>
              <a:t>&lt;</a:t>
            </a:r>
            <a:r>
              <a:rPr lang="en-IN" sz="2400" b="0" i="0" dirty="0">
                <a:effectLst/>
                <a:latin typeface="+mj-lt"/>
              </a:rPr>
              <a:t>Adafruit_MQTT.h</a:t>
            </a:r>
            <a:r>
              <a:rPr lang="en-IN" sz="2400" dirty="0">
                <a:latin typeface="+mj-lt"/>
              </a:rPr>
              <a:t>&gt;</a:t>
            </a:r>
          </a:p>
        </p:txBody>
      </p:sp>
    </p:spTree>
    <p:extLst>
      <p:ext uri="{BB962C8B-B14F-4D97-AF65-F5344CB8AC3E}">
        <p14:creationId xmlns:p14="http://schemas.microsoft.com/office/powerpoint/2010/main" val="40610745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7D23C-C8BB-91E2-61D7-A2C44C606102}"/>
              </a:ext>
            </a:extLst>
          </p:cNvPr>
          <p:cNvSpPr>
            <a:spLocks noGrp="1"/>
          </p:cNvSpPr>
          <p:nvPr>
            <p:ph type="title"/>
          </p:nvPr>
        </p:nvSpPr>
        <p:spPr/>
        <p:txBody>
          <a:bodyPr/>
          <a:lstStyle/>
          <a:p>
            <a:r>
              <a:rPr lang="en-US" dirty="0"/>
              <a:t>Components required:</a:t>
            </a:r>
            <a:endParaRPr lang="en-IN" dirty="0"/>
          </a:p>
        </p:txBody>
      </p:sp>
      <p:sp>
        <p:nvSpPr>
          <p:cNvPr id="3" name="Content Placeholder 2">
            <a:extLst>
              <a:ext uri="{FF2B5EF4-FFF2-40B4-BE49-F238E27FC236}">
                <a16:creationId xmlns:a16="http://schemas.microsoft.com/office/drawing/2014/main" id="{1B33F8EA-5D4D-AF15-44C5-307F2950B959}"/>
              </a:ext>
            </a:extLst>
          </p:cNvPr>
          <p:cNvSpPr>
            <a:spLocks noGrp="1"/>
          </p:cNvSpPr>
          <p:nvPr>
            <p:ph idx="1"/>
          </p:nvPr>
        </p:nvSpPr>
        <p:spPr>
          <a:xfrm>
            <a:off x="844858" y="2004972"/>
            <a:ext cx="9906000" cy="4024424"/>
          </a:xfrm>
        </p:spPr>
        <p:txBody>
          <a:bodyPr/>
          <a:lstStyle/>
          <a:p>
            <a:r>
              <a:rPr lang="en-US" dirty="0"/>
              <a:t>ESP32   Microcontroller                                                   </a:t>
            </a:r>
          </a:p>
          <a:p>
            <a:pPr marL="0" indent="0">
              <a:buNone/>
            </a:pPr>
            <a:endParaRPr lang="en-US" dirty="0"/>
          </a:p>
          <a:p>
            <a:pPr marL="0" indent="0">
              <a:buNone/>
            </a:pPr>
            <a:endParaRPr lang="en-IN" dirty="0"/>
          </a:p>
          <a:p>
            <a:pPr marL="0" indent="0">
              <a:buNone/>
            </a:pPr>
            <a:endParaRPr lang="en-IN" dirty="0"/>
          </a:p>
        </p:txBody>
      </p:sp>
      <p:pic>
        <p:nvPicPr>
          <p:cNvPr id="5" name="Picture 4" descr="A picture containing electronics, circuit&#10;&#10;Description automatically generated">
            <a:extLst>
              <a:ext uri="{FF2B5EF4-FFF2-40B4-BE49-F238E27FC236}">
                <a16:creationId xmlns:a16="http://schemas.microsoft.com/office/drawing/2014/main" id="{091123A0-CF92-3C69-F536-A34AD1412D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7654" y="1423197"/>
            <a:ext cx="1919056" cy="1919056"/>
          </a:xfrm>
          <a:prstGeom prst="rect">
            <a:avLst/>
          </a:prstGeom>
        </p:spPr>
      </p:pic>
      <p:sp>
        <p:nvSpPr>
          <p:cNvPr id="9" name="TextBox 8">
            <a:extLst>
              <a:ext uri="{FF2B5EF4-FFF2-40B4-BE49-F238E27FC236}">
                <a16:creationId xmlns:a16="http://schemas.microsoft.com/office/drawing/2014/main" id="{F0EBE1E2-20D2-B6E1-29BF-36CCFFAA7EA3}"/>
              </a:ext>
            </a:extLst>
          </p:cNvPr>
          <p:cNvSpPr txBox="1"/>
          <p:nvPr/>
        </p:nvSpPr>
        <p:spPr>
          <a:xfrm>
            <a:off x="992079" y="3241558"/>
            <a:ext cx="9758779" cy="369332"/>
          </a:xfrm>
          <a:prstGeom prst="rect">
            <a:avLst/>
          </a:prstGeom>
          <a:noFill/>
        </p:spPr>
        <p:txBody>
          <a:bodyPr wrap="square" rtlCol="0">
            <a:spAutoFit/>
          </a:bodyPr>
          <a:lstStyle/>
          <a:p>
            <a:r>
              <a:rPr lang="en-US" dirty="0"/>
              <a:t>	The ESP32 is a low-cost, low-power microcontroller with integrated Wi-Fi and Bluetooth capabilities.</a:t>
            </a:r>
            <a:endParaRPr lang="en-IN" dirty="0"/>
          </a:p>
        </p:txBody>
      </p:sp>
      <p:pic>
        <p:nvPicPr>
          <p:cNvPr id="12" name="Picture 11">
            <a:extLst>
              <a:ext uri="{FF2B5EF4-FFF2-40B4-BE49-F238E27FC236}">
                <a16:creationId xmlns:a16="http://schemas.microsoft.com/office/drawing/2014/main" id="{6B8331FE-01E6-A609-66D5-E8744C3AE9DC}"/>
              </a:ext>
            </a:extLst>
          </p:cNvPr>
          <p:cNvPicPr>
            <a:picLocks noChangeAspect="1"/>
          </p:cNvPicPr>
          <p:nvPr/>
        </p:nvPicPr>
        <p:blipFill>
          <a:blip r:embed="rId3"/>
          <a:stretch>
            <a:fillRect/>
          </a:stretch>
        </p:blipFill>
        <p:spPr>
          <a:xfrm>
            <a:off x="3649970" y="3734337"/>
            <a:ext cx="2944623" cy="1420491"/>
          </a:xfrm>
          <a:prstGeom prst="rect">
            <a:avLst/>
          </a:prstGeom>
        </p:spPr>
      </p:pic>
      <p:sp>
        <p:nvSpPr>
          <p:cNvPr id="17" name="TextBox 16">
            <a:extLst>
              <a:ext uri="{FF2B5EF4-FFF2-40B4-BE49-F238E27FC236}">
                <a16:creationId xmlns:a16="http://schemas.microsoft.com/office/drawing/2014/main" id="{513751F0-A841-80AC-0057-0B4499E6BC2A}"/>
              </a:ext>
            </a:extLst>
          </p:cNvPr>
          <p:cNvSpPr txBox="1"/>
          <p:nvPr/>
        </p:nvSpPr>
        <p:spPr>
          <a:xfrm>
            <a:off x="844858" y="4307453"/>
            <a:ext cx="6125592" cy="46166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ea typeface="+mn-ea"/>
                <a:cs typeface="+mn-cs"/>
              </a:rPr>
              <a:t>GPS NEO-6M Module</a:t>
            </a:r>
            <a:endParaRPr kumimoji="0" lang="en-IN" sz="2400" b="0" i="0" u="none" strike="noStrike" kern="1200" cap="none" spc="0" normalizeH="0" baseline="0" noProof="0" dirty="0">
              <a:ln>
                <a:noFill/>
              </a:ln>
              <a:solidFill>
                <a:srgbClr val="000000"/>
              </a:solidFill>
              <a:effectLst/>
              <a:uLnTx/>
              <a:uFillTx/>
              <a:ea typeface="+mn-ea"/>
              <a:cs typeface="+mn-cs"/>
            </a:endParaRPr>
          </a:p>
        </p:txBody>
      </p:sp>
      <p:sp>
        <p:nvSpPr>
          <p:cNvPr id="18" name="TextBox 17">
            <a:extLst>
              <a:ext uri="{FF2B5EF4-FFF2-40B4-BE49-F238E27FC236}">
                <a16:creationId xmlns:a16="http://schemas.microsoft.com/office/drawing/2014/main" id="{10E67610-D0A6-B2A3-892B-D003E351EB58}"/>
              </a:ext>
            </a:extLst>
          </p:cNvPr>
          <p:cNvSpPr txBox="1"/>
          <p:nvPr/>
        </p:nvSpPr>
        <p:spPr>
          <a:xfrm>
            <a:off x="1142999" y="5201755"/>
            <a:ext cx="8622437" cy="646331"/>
          </a:xfrm>
          <a:prstGeom prst="rect">
            <a:avLst/>
          </a:prstGeom>
          <a:noFill/>
        </p:spPr>
        <p:txBody>
          <a:bodyPr wrap="square" rtlCol="0">
            <a:spAutoFit/>
          </a:bodyPr>
          <a:lstStyle/>
          <a:p>
            <a:r>
              <a:rPr lang="en-US" i="0" dirty="0">
                <a:effectLst/>
              </a:rPr>
              <a:t>	The global positioning system (GPS) is a network of satellites and receiving devices used 	to determine the location of something on Earth.</a:t>
            </a:r>
            <a:endParaRPr lang="en-IN" dirty="0"/>
          </a:p>
        </p:txBody>
      </p:sp>
    </p:spTree>
    <p:extLst>
      <p:ext uri="{BB962C8B-B14F-4D97-AF65-F5344CB8AC3E}">
        <p14:creationId xmlns:p14="http://schemas.microsoft.com/office/powerpoint/2010/main" val="4095051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7D23C-C8BB-91E2-61D7-A2C44C606102}"/>
              </a:ext>
            </a:extLst>
          </p:cNvPr>
          <p:cNvSpPr>
            <a:spLocks noGrp="1"/>
          </p:cNvSpPr>
          <p:nvPr>
            <p:ph type="title"/>
          </p:nvPr>
        </p:nvSpPr>
        <p:spPr/>
        <p:txBody>
          <a:bodyPr/>
          <a:lstStyle/>
          <a:p>
            <a:r>
              <a:rPr lang="en-US" dirty="0"/>
              <a:t>Components required:</a:t>
            </a:r>
            <a:endParaRPr lang="en-IN" dirty="0"/>
          </a:p>
        </p:txBody>
      </p:sp>
      <p:sp>
        <p:nvSpPr>
          <p:cNvPr id="8" name="TextBox 7">
            <a:extLst>
              <a:ext uri="{FF2B5EF4-FFF2-40B4-BE49-F238E27FC236}">
                <a16:creationId xmlns:a16="http://schemas.microsoft.com/office/drawing/2014/main" id="{7869616F-F191-5B76-DB9C-719E99FBBA92}"/>
              </a:ext>
            </a:extLst>
          </p:cNvPr>
          <p:cNvSpPr txBox="1"/>
          <p:nvPr/>
        </p:nvSpPr>
        <p:spPr>
          <a:xfrm>
            <a:off x="755851" y="2159385"/>
            <a:ext cx="2583402" cy="46166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srgbClr val="000000"/>
                </a:solidFill>
                <a:latin typeface="Univers Condensed Light"/>
              </a:rPr>
              <a:t>Pulse</a:t>
            </a:r>
            <a:r>
              <a:rPr kumimoji="0" lang="en-US" sz="2400" b="0" i="0" u="none" strike="noStrike" kern="1200" cap="none" spc="0" normalizeH="0" baseline="0" noProof="0" dirty="0">
                <a:ln>
                  <a:noFill/>
                </a:ln>
                <a:solidFill>
                  <a:srgbClr val="000000"/>
                </a:solidFill>
                <a:effectLst/>
                <a:uLnTx/>
                <a:uFillTx/>
                <a:latin typeface="Univers Condensed Light"/>
                <a:ea typeface="+mn-ea"/>
                <a:cs typeface="+mn-cs"/>
              </a:rPr>
              <a:t> Sensor</a:t>
            </a:r>
            <a:endParaRPr kumimoji="0" lang="en-IN" sz="2400" b="0" i="0" u="none" strike="noStrike" kern="1200" cap="none" spc="0" normalizeH="0" baseline="0" noProof="0" dirty="0">
              <a:ln>
                <a:noFill/>
              </a:ln>
              <a:solidFill>
                <a:srgbClr val="000000"/>
              </a:solidFill>
              <a:effectLst/>
              <a:uLnTx/>
              <a:uFillTx/>
              <a:latin typeface="Univers Condensed Light"/>
              <a:ea typeface="+mn-ea"/>
              <a:cs typeface="+mn-cs"/>
            </a:endParaRPr>
          </a:p>
        </p:txBody>
      </p:sp>
      <p:pic>
        <p:nvPicPr>
          <p:cNvPr id="10" name="Picture 9" descr="Diagram&#10;&#10;Description automatically generated with medium confidence">
            <a:extLst>
              <a:ext uri="{FF2B5EF4-FFF2-40B4-BE49-F238E27FC236}">
                <a16:creationId xmlns:a16="http://schemas.microsoft.com/office/drawing/2014/main" id="{593DD1D2-AF0B-FFAC-8C4A-6E6791DA9A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214" y="1713686"/>
            <a:ext cx="2139698" cy="1919057"/>
          </a:xfrm>
          <a:prstGeom prst="rect">
            <a:avLst/>
          </a:prstGeom>
        </p:spPr>
      </p:pic>
      <p:sp>
        <p:nvSpPr>
          <p:cNvPr id="14" name="TextBox 13">
            <a:extLst>
              <a:ext uri="{FF2B5EF4-FFF2-40B4-BE49-F238E27FC236}">
                <a16:creationId xmlns:a16="http://schemas.microsoft.com/office/drawing/2014/main" id="{F47CB673-7419-0984-A055-923C876B8686}"/>
              </a:ext>
            </a:extLst>
          </p:cNvPr>
          <p:cNvSpPr txBox="1"/>
          <p:nvPr/>
        </p:nvSpPr>
        <p:spPr>
          <a:xfrm>
            <a:off x="755851" y="4446130"/>
            <a:ext cx="2459114" cy="46166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Univers Condensed Light"/>
                <a:ea typeface="+mn-ea"/>
                <a:cs typeface="+mn-cs"/>
              </a:rPr>
              <a:t>Jumper Wires</a:t>
            </a:r>
            <a:endParaRPr kumimoji="0" lang="en-IN" sz="2400" b="0" i="0" u="none" strike="noStrike" kern="1200" cap="none" spc="0" normalizeH="0" baseline="0" noProof="0" dirty="0">
              <a:ln>
                <a:noFill/>
              </a:ln>
              <a:solidFill>
                <a:srgbClr val="000000"/>
              </a:solidFill>
              <a:effectLst/>
              <a:uLnTx/>
              <a:uFillTx/>
              <a:latin typeface="Univers Condensed Light"/>
              <a:ea typeface="+mn-ea"/>
              <a:cs typeface="+mn-cs"/>
            </a:endParaRPr>
          </a:p>
        </p:txBody>
      </p:sp>
      <p:pic>
        <p:nvPicPr>
          <p:cNvPr id="16" name="Picture 15" descr="Diagram&#10;&#10;Description automatically generated">
            <a:extLst>
              <a:ext uri="{FF2B5EF4-FFF2-40B4-BE49-F238E27FC236}">
                <a16:creationId xmlns:a16="http://schemas.microsoft.com/office/drawing/2014/main" id="{FAD6720C-000B-914B-D619-32AE0C8D0D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541133">
            <a:off x="3288873" y="3983983"/>
            <a:ext cx="2210788" cy="1658091"/>
          </a:xfrm>
          <a:prstGeom prst="rect">
            <a:avLst/>
          </a:prstGeom>
        </p:spPr>
      </p:pic>
      <p:sp>
        <p:nvSpPr>
          <p:cNvPr id="7" name="TextBox 6">
            <a:extLst>
              <a:ext uri="{FF2B5EF4-FFF2-40B4-BE49-F238E27FC236}">
                <a16:creationId xmlns:a16="http://schemas.microsoft.com/office/drawing/2014/main" id="{351C45D6-5B5D-80AD-6FE6-FFFDE4653024}"/>
              </a:ext>
            </a:extLst>
          </p:cNvPr>
          <p:cNvSpPr txBox="1"/>
          <p:nvPr/>
        </p:nvSpPr>
        <p:spPr>
          <a:xfrm>
            <a:off x="1012054" y="3569384"/>
            <a:ext cx="9906000" cy="369332"/>
          </a:xfrm>
          <a:prstGeom prst="rect">
            <a:avLst/>
          </a:prstGeom>
          <a:noFill/>
        </p:spPr>
        <p:txBody>
          <a:bodyPr wrap="square" rtlCol="0">
            <a:spAutoFit/>
          </a:bodyPr>
          <a:lstStyle/>
          <a:p>
            <a:r>
              <a:rPr lang="en-US" i="0" dirty="0">
                <a:effectLst/>
              </a:rPr>
              <a:t>	A plug-and-play sensor that is used to detect the heart rate data is known as a pulse sensor. </a:t>
            </a:r>
            <a:endParaRPr lang="en-IN" dirty="0"/>
          </a:p>
        </p:txBody>
      </p:sp>
      <p:sp>
        <p:nvSpPr>
          <p:cNvPr id="12" name="TextBox 11">
            <a:extLst>
              <a:ext uri="{FF2B5EF4-FFF2-40B4-BE49-F238E27FC236}">
                <a16:creationId xmlns:a16="http://schemas.microsoft.com/office/drawing/2014/main" id="{9FDE7C60-C0C5-2058-E61F-36BD5B02B80D}"/>
              </a:ext>
            </a:extLst>
          </p:cNvPr>
          <p:cNvSpPr txBox="1"/>
          <p:nvPr/>
        </p:nvSpPr>
        <p:spPr>
          <a:xfrm>
            <a:off x="1012054" y="5496031"/>
            <a:ext cx="6622742" cy="369332"/>
          </a:xfrm>
          <a:prstGeom prst="rect">
            <a:avLst/>
          </a:prstGeom>
          <a:noFill/>
        </p:spPr>
        <p:txBody>
          <a:bodyPr wrap="square" rtlCol="0">
            <a:spAutoFit/>
          </a:bodyPr>
          <a:lstStyle/>
          <a:p>
            <a:pPr algn="just"/>
            <a:r>
              <a:rPr lang="en-US" i="0" dirty="0">
                <a:effectLst/>
              </a:rPr>
              <a:t>	Jumper wires are electrical wires with connector pins at each end.</a:t>
            </a:r>
            <a:endParaRPr lang="en-IN" dirty="0"/>
          </a:p>
        </p:txBody>
      </p:sp>
    </p:spTree>
    <p:extLst>
      <p:ext uri="{BB962C8B-B14F-4D97-AF65-F5344CB8AC3E}">
        <p14:creationId xmlns:p14="http://schemas.microsoft.com/office/powerpoint/2010/main" val="30946285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18E3B-D32A-6C27-7A90-053B2F4E0130}"/>
              </a:ext>
            </a:extLst>
          </p:cNvPr>
          <p:cNvSpPr>
            <a:spLocks noGrp="1"/>
          </p:cNvSpPr>
          <p:nvPr>
            <p:ph type="title"/>
          </p:nvPr>
        </p:nvSpPr>
        <p:spPr/>
        <p:txBody>
          <a:bodyPr/>
          <a:lstStyle/>
          <a:p>
            <a:r>
              <a:rPr lang="en-US" dirty="0"/>
              <a:t>Block Diagram OF digitanimal</a:t>
            </a:r>
            <a:endParaRPr lang="en-IN" dirty="0"/>
          </a:p>
        </p:txBody>
      </p:sp>
      <p:grpSp>
        <p:nvGrpSpPr>
          <p:cNvPr id="4" name="Group 3">
            <a:extLst>
              <a:ext uri="{FF2B5EF4-FFF2-40B4-BE49-F238E27FC236}">
                <a16:creationId xmlns:a16="http://schemas.microsoft.com/office/drawing/2014/main" id="{5DC69C35-20F5-A8A7-8AC7-5DB888BA9B32}"/>
              </a:ext>
            </a:extLst>
          </p:cNvPr>
          <p:cNvGrpSpPr/>
          <p:nvPr/>
        </p:nvGrpSpPr>
        <p:grpSpPr>
          <a:xfrm>
            <a:off x="1143000" y="1915557"/>
            <a:ext cx="9906000" cy="4024313"/>
            <a:chOff x="1143000" y="2009775"/>
            <a:chExt cx="9906000" cy="4024313"/>
          </a:xfrm>
        </p:grpSpPr>
        <p:sp>
          <p:nvSpPr>
            <p:cNvPr id="6" name="Rectangle 5">
              <a:extLst>
                <a:ext uri="{FF2B5EF4-FFF2-40B4-BE49-F238E27FC236}">
                  <a16:creationId xmlns:a16="http://schemas.microsoft.com/office/drawing/2014/main" id="{0668405D-ED42-C3AC-C94D-AF7BCE4FEF29}"/>
                </a:ext>
              </a:extLst>
            </p:cNvPr>
            <p:cNvSpPr/>
            <p:nvPr/>
          </p:nvSpPr>
          <p:spPr>
            <a:xfrm>
              <a:off x="1143000" y="2009775"/>
              <a:ext cx="9906000" cy="4024313"/>
            </a:xfrm>
            <a:prstGeom prst="rect">
              <a:avLst/>
            </a:prstGeom>
            <a:noFill/>
          </p:spPr>
        </p:sp>
        <p:sp>
          <p:nvSpPr>
            <p:cNvPr id="7" name="Freeform: Shape 6">
              <a:extLst>
                <a:ext uri="{FF2B5EF4-FFF2-40B4-BE49-F238E27FC236}">
                  <a16:creationId xmlns:a16="http://schemas.microsoft.com/office/drawing/2014/main" id="{3AED5D48-8B1E-8FDF-6288-61198CED7C41}"/>
                </a:ext>
              </a:extLst>
            </p:cNvPr>
            <p:cNvSpPr/>
            <p:nvPr/>
          </p:nvSpPr>
          <p:spPr>
            <a:xfrm>
              <a:off x="1145121" y="3616351"/>
              <a:ext cx="1242881" cy="811160"/>
            </a:xfrm>
            <a:custGeom>
              <a:avLst/>
              <a:gdLst>
                <a:gd name="connsiteX0" fmla="*/ 0 w 1242881"/>
                <a:gd name="connsiteY0" fmla="*/ 81116 h 811160"/>
                <a:gd name="connsiteX1" fmla="*/ 81116 w 1242881"/>
                <a:gd name="connsiteY1" fmla="*/ 0 h 811160"/>
                <a:gd name="connsiteX2" fmla="*/ 1161765 w 1242881"/>
                <a:gd name="connsiteY2" fmla="*/ 0 h 811160"/>
                <a:gd name="connsiteX3" fmla="*/ 1242881 w 1242881"/>
                <a:gd name="connsiteY3" fmla="*/ 81116 h 811160"/>
                <a:gd name="connsiteX4" fmla="*/ 1242881 w 1242881"/>
                <a:gd name="connsiteY4" fmla="*/ 730044 h 811160"/>
                <a:gd name="connsiteX5" fmla="*/ 1161765 w 1242881"/>
                <a:gd name="connsiteY5" fmla="*/ 811160 h 811160"/>
                <a:gd name="connsiteX6" fmla="*/ 81116 w 1242881"/>
                <a:gd name="connsiteY6" fmla="*/ 811160 h 811160"/>
                <a:gd name="connsiteX7" fmla="*/ 0 w 1242881"/>
                <a:gd name="connsiteY7" fmla="*/ 730044 h 811160"/>
                <a:gd name="connsiteX8" fmla="*/ 0 w 1242881"/>
                <a:gd name="connsiteY8" fmla="*/ 81116 h 811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881" h="811160">
                  <a:moveTo>
                    <a:pt x="0" y="81116"/>
                  </a:moveTo>
                  <a:cubicBezTo>
                    <a:pt x="0" y="36317"/>
                    <a:pt x="36317" y="0"/>
                    <a:pt x="81116" y="0"/>
                  </a:cubicBezTo>
                  <a:lnTo>
                    <a:pt x="1161765" y="0"/>
                  </a:lnTo>
                  <a:cubicBezTo>
                    <a:pt x="1206564" y="0"/>
                    <a:pt x="1242881" y="36317"/>
                    <a:pt x="1242881" y="81116"/>
                  </a:cubicBezTo>
                  <a:lnTo>
                    <a:pt x="1242881" y="730044"/>
                  </a:lnTo>
                  <a:cubicBezTo>
                    <a:pt x="1242881" y="774843"/>
                    <a:pt x="1206564" y="811160"/>
                    <a:pt x="1161765" y="811160"/>
                  </a:cubicBezTo>
                  <a:lnTo>
                    <a:pt x="81116" y="811160"/>
                  </a:lnTo>
                  <a:cubicBezTo>
                    <a:pt x="36317" y="811160"/>
                    <a:pt x="0" y="774843"/>
                    <a:pt x="0" y="730044"/>
                  </a:cubicBezTo>
                  <a:lnTo>
                    <a:pt x="0" y="81116"/>
                  </a:lnTo>
                  <a:close/>
                </a:path>
              </a:pathLst>
            </a:cu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92338" tIns="92338" rIns="92338" bIns="92338" numCol="1" spcCol="1270" anchor="ctr" anchorCtr="0">
              <a:no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Univers Condensed Light"/>
                  <a:ea typeface="+mn-ea"/>
                  <a:cs typeface="+mn-cs"/>
                </a:rPr>
                <a:t>Animal</a:t>
              </a:r>
              <a:endPar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Univers Condensed Light"/>
                <a:ea typeface="+mn-ea"/>
                <a:cs typeface="+mn-cs"/>
              </a:endParaRPr>
            </a:p>
          </p:txBody>
        </p:sp>
        <p:sp>
          <p:nvSpPr>
            <p:cNvPr id="9" name="Freeform: Shape 8">
              <a:extLst>
                <a:ext uri="{FF2B5EF4-FFF2-40B4-BE49-F238E27FC236}">
                  <a16:creationId xmlns:a16="http://schemas.microsoft.com/office/drawing/2014/main" id="{35D54966-773C-F306-C611-BD4F187D21FD}"/>
                </a:ext>
              </a:extLst>
            </p:cNvPr>
            <p:cNvSpPr/>
            <p:nvPr/>
          </p:nvSpPr>
          <p:spPr>
            <a:xfrm rot="19506203">
              <a:off x="2398338" y="3287874"/>
              <a:ext cx="503964" cy="306186"/>
            </a:xfrm>
            <a:custGeom>
              <a:avLst/>
              <a:gdLst>
                <a:gd name="connsiteX0" fmla="*/ 0 w 397287"/>
                <a:gd name="connsiteY0" fmla="*/ 61237 h 306186"/>
                <a:gd name="connsiteX1" fmla="*/ 244194 w 397287"/>
                <a:gd name="connsiteY1" fmla="*/ 61237 h 306186"/>
                <a:gd name="connsiteX2" fmla="*/ 244194 w 397287"/>
                <a:gd name="connsiteY2" fmla="*/ 0 h 306186"/>
                <a:gd name="connsiteX3" fmla="*/ 397287 w 397287"/>
                <a:gd name="connsiteY3" fmla="*/ 153093 h 306186"/>
                <a:gd name="connsiteX4" fmla="*/ 244194 w 397287"/>
                <a:gd name="connsiteY4" fmla="*/ 306186 h 306186"/>
                <a:gd name="connsiteX5" fmla="*/ 244194 w 397287"/>
                <a:gd name="connsiteY5" fmla="*/ 244949 h 306186"/>
                <a:gd name="connsiteX6" fmla="*/ 0 w 397287"/>
                <a:gd name="connsiteY6" fmla="*/ 244949 h 306186"/>
                <a:gd name="connsiteX7" fmla="*/ 0 w 397287"/>
                <a:gd name="connsiteY7" fmla="*/ 61237 h 30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287" h="306186">
                  <a:moveTo>
                    <a:pt x="0" y="61237"/>
                  </a:moveTo>
                  <a:lnTo>
                    <a:pt x="244194" y="61237"/>
                  </a:lnTo>
                  <a:lnTo>
                    <a:pt x="244194" y="0"/>
                  </a:lnTo>
                  <a:lnTo>
                    <a:pt x="397287" y="153093"/>
                  </a:lnTo>
                  <a:lnTo>
                    <a:pt x="244194" y="306186"/>
                  </a:lnTo>
                  <a:lnTo>
                    <a:pt x="244194" y="244949"/>
                  </a:lnTo>
                  <a:lnTo>
                    <a:pt x="0" y="244949"/>
                  </a:lnTo>
                  <a:lnTo>
                    <a:pt x="0" y="61237"/>
                  </a:lnTo>
                  <a:close/>
                </a:path>
              </a:pathLst>
            </a:custGeom>
            <a:solidFill>
              <a:schemeClr val="accent3">
                <a:lumMod val="40000"/>
                <a:lumOff val="60000"/>
              </a:schemeClr>
            </a:solidFill>
          </p:spPr>
          <p:style>
            <a:lnRef idx="0">
              <a:schemeClr val="accent3">
                <a:tint val="60000"/>
                <a:hueOff val="0"/>
                <a:satOff val="0"/>
                <a:lumOff val="0"/>
                <a:alphaOff val="0"/>
              </a:schemeClr>
            </a:lnRef>
            <a:fillRef idx="1">
              <a:schemeClr val="accent3">
                <a:tint val="60000"/>
                <a:hueOff val="0"/>
                <a:satOff val="0"/>
                <a:lumOff val="0"/>
                <a:alphaOff val="0"/>
              </a:schemeClr>
            </a:fillRef>
            <a:effectRef idx="0">
              <a:schemeClr val="accent3">
                <a:tint val="60000"/>
                <a:hueOff val="0"/>
                <a:satOff val="0"/>
                <a:lumOff val="0"/>
                <a:alphaOff val="0"/>
              </a:schemeClr>
            </a:effectRef>
            <a:fontRef idx="minor">
              <a:schemeClr val="dk1">
                <a:hueOff val="0"/>
                <a:satOff val="0"/>
                <a:lumOff val="0"/>
                <a:alphaOff val="0"/>
              </a:schemeClr>
            </a:fontRef>
          </p:style>
          <p:txBody>
            <a:bodyPr spcFirstLastPara="0" vert="horz" wrap="square" lIns="0" tIns="61237" rIns="91855" bIns="61236"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endParaRPr kumimoji="0" lang="en-IN" sz="1200" b="0" i="0" u="none" strike="noStrike" kern="1200" cap="none" spc="0" normalizeH="0" baseline="0" noProof="0" dirty="0">
                <a:ln>
                  <a:noFill/>
                </a:ln>
                <a:solidFill>
                  <a:srgbClr val="000000">
                    <a:hueOff val="0"/>
                    <a:satOff val="0"/>
                    <a:lumOff val="0"/>
                    <a:alphaOff val="0"/>
                  </a:srgbClr>
                </a:solidFill>
                <a:effectLst/>
                <a:uLnTx/>
                <a:uFillTx/>
                <a:latin typeface="Univers Condensed Light"/>
                <a:ea typeface="+mn-ea"/>
                <a:cs typeface="+mn-cs"/>
              </a:endParaRPr>
            </a:p>
          </p:txBody>
        </p:sp>
        <p:sp>
          <p:nvSpPr>
            <p:cNvPr id="11" name="Freeform: Shape 10">
              <a:extLst>
                <a:ext uri="{FF2B5EF4-FFF2-40B4-BE49-F238E27FC236}">
                  <a16:creationId xmlns:a16="http://schemas.microsoft.com/office/drawing/2014/main" id="{8AA1FD3E-6F10-4F0B-8E26-C18D67EF4440}"/>
                </a:ext>
              </a:extLst>
            </p:cNvPr>
            <p:cNvSpPr/>
            <p:nvPr/>
          </p:nvSpPr>
          <p:spPr>
            <a:xfrm>
              <a:off x="2875978" y="2409040"/>
              <a:ext cx="1242881" cy="811160"/>
            </a:xfrm>
            <a:custGeom>
              <a:avLst/>
              <a:gdLst>
                <a:gd name="connsiteX0" fmla="*/ 0 w 1242881"/>
                <a:gd name="connsiteY0" fmla="*/ 81116 h 811160"/>
                <a:gd name="connsiteX1" fmla="*/ 81116 w 1242881"/>
                <a:gd name="connsiteY1" fmla="*/ 0 h 811160"/>
                <a:gd name="connsiteX2" fmla="*/ 1161765 w 1242881"/>
                <a:gd name="connsiteY2" fmla="*/ 0 h 811160"/>
                <a:gd name="connsiteX3" fmla="*/ 1242881 w 1242881"/>
                <a:gd name="connsiteY3" fmla="*/ 81116 h 811160"/>
                <a:gd name="connsiteX4" fmla="*/ 1242881 w 1242881"/>
                <a:gd name="connsiteY4" fmla="*/ 730044 h 811160"/>
                <a:gd name="connsiteX5" fmla="*/ 1161765 w 1242881"/>
                <a:gd name="connsiteY5" fmla="*/ 811160 h 811160"/>
                <a:gd name="connsiteX6" fmla="*/ 81116 w 1242881"/>
                <a:gd name="connsiteY6" fmla="*/ 811160 h 811160"/>
                <a:gd name="connsiteX7" fmla="*/ 0 w 1242881"/>
                <a:gd name="connsiteY7" fmla="*/ 730044 h 811160"/>
                <a:gd name="connsiteX8" fmla="*/ 0 w 1242881"/>
                <a:gd name="connsiteY8" fmla="*/ 81116 h 811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881" h="811160">
                  <a:moveTo>
                    <a:pt x="0" y="81116"/>
                  </a:moveTo>
                  <a:cubicBezTo>
                    <a:pt x="0" y="36317"/>
                    <a:pt x="36317" y="0"/>
                    <a:pt x="81116" y="0"/>
                  </a:cubicBezTo>
                  <a:lnTo>
                    <a:pt x="1161765" y="0"/>
                  </a:lnTo>
                  <a:cubicBezTo>
                    <a:pt x="1206564" y="0"/>
                    <a:pt x="1242881" y="36317"/>
                    <a:pt x="1242881" y="81116"/>
                  </a:cubicBezTo>
                  <a:lnTo>
                    <a:pt x="1242881" y="730044"/>
                  </a:lnTo>
                  <a:cubicBezTo>
                    <a:pt x="1242881" y="774843"/>
                    <a:pt x="1206564" y="811160"/>
                    <a:pt x="1161765" y="811160"/>
                  </a:cubicBezTo>
                  <a:lnTo>
                    <a:pt x="81116" y="811160"/>
                  </a:lnTo>
                  <a:cubicBezTo>
                    <a:pt x="36317" y="811160"/>
                    <a:pt x="0" y="774843"/>
                    <a:pt x="0" y="730044"/>
                  </a:cubicBezTo>
                  <a:lnTo>
                    <a:pt x="0" y="81116"/>
                  </a:lnTo>
                  <a:close/>
                </a:path>
              </a:pathLst>
            </a:cu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92338" tIns="92338" rIns="92338" bIns="92338" numCol="1" spcCol="1270" anchor="ctr" anchorCtr="0">
              <a:no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Univers Condensed Light"/>
                  <a:ea typeface="+mn-ea"/>
                  <a:cs typeface="+mn-cs"/>
                </a:rPr>
                <a:t>GPS Module</a:t>
              </a:r>
              <a:endPar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Univers Condensed Light"/>
                <a:ea typeface="+mn-ea"/>
                <a:cs typeface="+mn-cs"/>
              </a:endParaRPr>
            </a:p>
          </p:txBody>
        </p:sp>
        <p:sp>
          <p:nvSpPr>
            <p:cNvPr id="14" name="Freeform: Shape 13">
              <a:extLst>
                <a:ext uri="{FF2B5EF4-FFF2-40B4-BE49-F238E27FC236}">
                  <a16:creationId xmlns:a16="http://schemas.microsoft.com/office/drawing/2014/main" id="{DEFCD582-91D0-7769-70B2-8B4C1F053187}"/>
                </a:ext>
              </a:extLst>
            </p:cNvPr>
            <p:cNvSpPr/>
            <p:nvPr/>
          </p:nvSpPr>
          <p:spPr>
            <a:xfrm rot="19570590" flipH="1">
              <a:off x="4285500" y="4510609"/>
              <a:ext cx="552957" cy="312433"/>
            </a:xfrm>
            <a:custGeom>
              <a:avLst/>
              <a:gdLst>
                <a:gd name="connsiteX0" fmla="*/ 0 w 425478"/>
                <a:gd name="connsiteY0" fmla="*/ 62486 h 312432"/>
                <a:gd name="connsiteX1" fmla="*/ 269262 w 425478"/>
                <a:gd name="connsiteY1" fmla="*/ 62486 h 312432"/>
                <a:gd name="connsiteX2" fmla="*/ 269262 w 425478"/>
                <a:gd name="connsiteY2" fmla="*/ 0 h 312432"/>
                <a:gd name="connsiteX3" fmla="*/ 425478 w 425478"/>
                <a:gd name="connsiteY3" fmla="*/ 156216 h 312432"/>
                <a:gd name="connsiteX4" fmla="*/ 269262 w 425478"/>
                <a:gd name="connsiteY4" fmla="*/ 312432 h 312432"/>
                <a:gd name="connsiteX5" fmla="*/ 269262 w 425478"/>
                <a:gd name="connsiteY5" fmla="*/ 249946 h 312432"/>
                <a:gd name="connsiteX6" fmla="*/ 0 w 425478"/>
                <a:gd name="connsiteY6" fmla="*/ 249946 h 312432"/>
                <a:gd name="connsiteX7" fmla="*/ 0 w 425478"/>
                <a:gd name="connsiteY7" fmla="*/ 62486 h 312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5478" h="312432">
                  <a:moveTo>
                    <a:pt x="425478" y="62486"/>
                  </a:moveTo>
                  <a:lnTo>
                    <a:pt x="156216" y="62486"/>
                  </a:lnTo>
                  <a:lnTo>
                    <a:pt x="156216" y="0"/>
                  </a:lnTo>
                  <a:lnTo>
                    <a:pt x="0" y="156216"/>
                  </a:lnTo>
                  <a:lnTo>
                    <a:pt x="156216" y="312432"/>
                  </a:lnTo>
                  <a:lnTo>
                    <a:pt x="156216" y="249946"/>
                  </a:lnTo>
                  <a:lnTo>
                    <a:pt x="425478" y="249946"/>
                  </a:lnTo>
                  <a:lnTo>
                    <a:pt x="425478" y="62486"/>
                  </a:lnTo>
                  <a:close/>
                </a:path>
              </a:pathLst>
            </a:custGeom>
            <a:solidFill>
              <a:schemeClr val="accent3">
                <a:lumMod val="40000"/>
                <a:lumOff val="60000"/>
              </a:schemeClr>
            </a:solidFill>
          </p:spPr>
          <p:style>
            <a:lnRef idx="0">
              <a:schemeClr val="accent3">
                <a:tint val="60000"/>
                <a:hueOff val="0"/>
                <a:satOff val="0"/>
                <a:lumOff val="0"/>
                <a:alphaOff val="0"/>
              </a:schemeClr>
            </a:lnRef>
            <a:fillRef idx="1">
              <a:schemeClr val="accent3">
                <a:tint val="60000"/>
                <a:hueOff val="0"/>
                <a:satOff val="0"/>
                <a:lumOff val="0"/>
                <a:alphaOff val="0"/>
              </a:schemeClr>
            </a:fillRef>
            <a:effectRef idx="0">
              <a:schemeClr val="accent3">
                <a:tint val="60000"/>
                <a:hueOff val="0"/>
                <a:satOff val="0"/>
                <a:lumOff val="0"/>
                <a:alphaOff val="0"/>
              </a:schemeClr>
            </a:effectRef>
            <a:fontRef idx="minor">
              <a:schemeClr val="dk1">
                <a:hueOff val="0"/>
                <a:satOff val="0"/>
                <a:lumOff val="0"/>
                <a:alphaOff val="0"/>
              </a:schemeClr>
            </a:fontRef>
          </p:style>
          <p:txBody>
            <a:bodyPr spcFirstLastPara="0" vert="horz" wrap="square" lIns="-1" tIns="62487" rIns="93731" bIns="62485"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endParaRPr kumimoji="0" lang="en-IN" sz="1300" b="0" i="0" u="none" strike="noStrike" kern="1200" cap="none" spc="0" normalizeH="0" baseline="0" noProof="0" dirty="0">
                <a:ln>
                  <a:noFill/>
                </a:ln>
                <a:solidFill>
                  <a:srgbClr val="000000">
                    <a:hueOff val="0"/>
                    <a:satOff val="0"/>
                    <a:lumOff val="0"/>
                    <a:alphaOff val="0"/>
                  </a:srgbClr>
                </a:solidFill>
                <a:effectLst/>
                <a:uLnTx/>
                <a:uFillTx/>
                <a:latin typeface="Univers Condensed Light"/>
                <a:ea typeface="+mn-ea"/>
                <a:cs typeface="+mn-cs"/>
              </a:endParaRPr>
            </a:p>
          </p:txBody>
        </p:sp>
        <p:sp>
          <p:nvSpPr>
            <p:cNvPr id="15" name="Freeform: Shape 14">
              <a:extLst>
                <a:ext uri="{FF2B5EF4-FFF2-40B4-BE49-F238E27FC236}">
                  <a16:creationId xmlns:a16="http://schemas.microsoft.com/office/drawing/2014/main" id="{99B60840-0CC0-4DDB-6B0A-9AD525F60EA9}"/>
                </a:ext>
              </a:extLst>
            </p:cNvPr>
            <p:cNvSpPr/>
            <p:nvPr/>
          </p:nvSpPr>
          <p:spPr>
            <a:xfrm>
              <a:off x="2902609" y="4719158"/>
              <a:ext cx="1234622" cy="810220"/>
            </a:xfrm>
            <a:custGeom>
              <a:avLst/>
              <a:gdLst>
                <a:gd name="connsiteX0" fmla="*/ 0 w 1234622"/>
                <a:gd name="connsiteY0" fmla="*/ 81022 h 810220"/>
                <a:gd name="connsiteX1" fmla="*/ 81022 w 1234622"/>
                <a:gd name="connsiteY1" fmla="*/ 0 h 810220"/>
                <a:gd name="connsiteX2" fmla="*/ 1153600 w 1234622"/>
                <a:gd name="connsiteY2" fmla="*/ 0 h 810220"/>
                <a:gd name="connsiteX3" fmla="*/ 1234622 w 1234622"/>
                <a:gd name="connsiteY3" fmla="*/ 81022 h 810220"/>
                <a:gd name="connsiteX4" fmla="*/ 1234622 w 1234622"/>
                <a:gd name="connsiteY4" fmla="*/ 729198 h 810220"/>
                <a:gd name="connsiteX5" fmla="*/ 1153600 w 1234622"/>
                <a:gd name="connsiteY5" fmla="*/ 810220 h 810220"/>
                <a:gd name="connsiteX6" fmla="*/ 81022 w 1234622"/>
                <a:gd name="connsiteY6" fmla="*/ 810220 h 810220"/>
                <a:gd name="connsiteX7" fmla="*/ 0 w 1234622"/>
                <a:gd name="connsiteY7" fmla="*/ 729198 h 810220"/>
                <a:gd name="connsiteX8" fmla="*/ 0 w 1234622"/>
                <a:gd name="connsiteY8" fmla="*/ 81022 h 8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4622" h="810220">
                  <a:moveTo>
                    <a:pt x="0" y="81022"/>
                  </a:moveTo>
                  <a:cubicBezTo>
                    <a:pt x="0" y="36275"/>
                    <a:pt x="36275" y="0"/>
                    <a:pt x="81022" y="0"/>
                  </a:cubicBezTo>
                  <a:lnTo>
                    <a:pt x="1153600" y="0"/>
                  </a:lnTo>
                  <a:cubicBezTo>
                    <a:pt x="1198347" y="0"/>
                    <a:pt x="1234622" y="36275"/>
                    <a:pt x="1234622" y="81022"/>
                  </a:cubicBezTo>
                  <a:lnTo>
                    <a:pt x="1234622" y="729198"/>
                  </a:lnTo>
                  <a:cubicBezTo>
                    <a:pt x="1234622" y="773945"/>
                    <a:pt x="1198347" y="810220"/>
                    <a:pt x="1153600" y="810220"/>
                  </a:cubicBezTo>
                  <a:lnTo>
                    <a:pt x="81022" y="810220"/>
                  </a:lnTo>
                  <a:cubicBezTo>
                    <a:pt x="36275" y="810220"/>
                    <a:pt x="0" y="773945"/>
                    <a:pt x="0" y="729198"/>
                  </a:cubicBezTo>
                  <a:lnTo>
                    <a:pt x="0" y="81022"/>
                  </a:lnTo>
                  <a:close/>
                </a:path>
              </a:pathLst>
            </a:cu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92311" tIns="92311" rIns="92311" bIns="92311" numCol="1" spcCol="1270" anchor="ctr" anchorCtr="0">
              <a:no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Univers Condensed Light"/>
                  <a:ea typeface="+mn-ea"/>
                  <a:cs typeface="+mn-cs"/>
                </a:rPr>
                <a:t>Pulse sensor</a:t>
              </a:r>
              <a:endPar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Univers Condensed Light"/>
                <a:ea typeface="+mn-ea"/>
                <a:cs typeface="+mn-cs"/>
              </a:endParaRPr>
            </a:p>
          </p:txBody>
        </p:sp>
        <p:sp>
          <p:nvSpPr>
            <p:cNvPr id="17" name="Freeform: Shape 16">
              <a:extLst>
                <a:ext uri="{FF2B5EF4-FFF2-40B4-BE49-F238E27FC236}">
                  <a16:creationId xmlns:a16="http://schemas.microsoft.com/office/drawing/2014/main" id="{4BCA795D-D2A3-D090-17C8-32DB08D51215}"/>
                </a:ext>
              </a:extLst>
            </p:cNvPr>
            <p:cNvSpPr/>
            <p:nvPr/>
          </p:nvSpPr>
          <p:spPr>
            <a:xfrm>
              <a:off x="4739711" y="3600187"/>
              <a:ext cx="1234622" cy="810220"/>
            </a:xfrm>
            <a:custGeom>
              <a:avLst/>
              <a:gdLst>
                <a:gd name="connsiteX0" fmla="*/ 0 w 1234622"/>
                <a:gd name="connsiteY0" fmla="*/ 81022 h 810220"/>
                <a:gd name="connsiteX1" fmla="*/ 81022 w 1234622"/>
                <a:gd name="connsiteY1" fmla="*/ 0 h 810220"/>
                <a:gd name="connsiteX2" fmla="*/ 1153600 w 1234622"/>
                <a:gd name="connsiteY2" fmla="*/ 0 h 810220"/>
                <a:gd name="connsiteX3" fmla="*/ 1234622 w 1234622"/>
                <a:gd name="connsiteY3" fmla="*/ 81022 h 810220"/>
                <a:gd name="connsiteX4" fmla="*/ 1234622 w 1234622"/>
                <a:gd name="connsiteY4" fmla="*/ 729198 h 810220"/>
                <a:gd name="connsiteX5" fmla="*/ 1153600 w 1234622"/>
                <a:gd name="connsiteY5" fmla="*/ 810220 h 810220"/>
                <a:gd name="connsiteX6" fmla="*/ 81022 w 1234622"/>
                <a:gd name="connsiteY6" fmla="*/ 810220 h 810220"/>
                <a:gd name="connsiteX7" fmla="*/ 0 w 1234622"/>
                <a:gd name="connsiteY7" fmla="*/ 729198 h 810220"/>
                <a:gd name="connsiteX8" fmla="*/ 0 w 1234622"/>
                <a:gd name="connsiteY8" fmla="*/ 81022 h 8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4622" h="810220">
                  <a:moveTo>
                    <a:pt x="0" y="81022"/>
                  </a:moveTo>
                  <a:cubicBezTo>
                    <a:pt x="0" y="36275"/>
                    <a:pt x="36275" y="0"/>
                    <a:pt x="81022" y="0"/>
                  </a:cubicBezTo>
                  <a:lnTo>
                    <a:pt x="1153600" y="0"/>
                  </a:lnTo>
                  <a:cubicBezTo>
                    <a:pt x="1198347" y="0"/>
                    <a:pt x="1234622" y="36275"/>
                    <a:pt x="1234622" y="81022"/>
                  </a:cubicBezTo>
                  <a:lnTo>
                    <a:pt x="1234622" y="729198"/>
                  </a:lnTo>
                  <a:cubicBezTo>
                    <a:pt x="1234622" y="773945"/>
                    <a:pt x="1198347" y="810220"/>
                    <a:pt x="1153600" y="810220"/>
                  </a:cubicBezTo>
                  <a:lnTo>
                    <a:pt x="81022" y="810220"/>
                  </a:lnTo>
                  <a:cubicBezTo>
                    <a:pt x="36275" y="810220"/>
                    <a:pt x="0" y="773945"/>
                    <a:pt x="0" y="729198"/>
                  </a:cubicBezTo>
                  <a:lnTo>
                    <a:pt x="0" y="81022"/>
                  </a:lnTo>
                  <a:close/>
                </a:path>
              </a:pathLst>
            </a:cu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92311" tIns="92311" rIns="92311" bIns="92311" numCol="1" spcCol="1270" anchor="ctr" anchorCtr="0">
              <a:no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Univers Condensed Light"/>
                  <a:ea typeface="+mn-ea"/>
                  <a:cs typeface="+mn-cs"/>
                </a:rPr>
                <a:t>ESP32</a:t>
              </a:r>
            </a:p>
          </p:txBody>
        </p:sp>
        <p:sp>
          <p:nvSpPr>
            <p:cNvPr id="18" name="Freeform: Shape 17">
              <a:extLst>
                <a:ext uri="{FF2B5EF4-FFF2-40B4-BE49-F238E27FC236}">
                  <a16:creationId xmlns:a16="http://schemas.microsoft.com/office/drawing/2014/main" id="{B0F88744-EC1D-3B79-B038-8231FB629492}"/>
                </a:ext>
              </a:extLst>
            </p:cNvPr>
            <p:cNvSpPr/>
            <p:nvPr/>
          </p:nvSpPr>
          <p:spPr>
            <a:xfrm rot="21500283">
              <a:off x="6221998" y="3800260"/>
              <a:ext cx="529159" cy="306186"/>
            </a:xfrm>
            <a:custGeom>
              <a:avLst/>
              <a:gdLst>
                <a:gd name="connsiteX0" fmla="*/ 0 w 529159"/>
                <a:gd name="connsiteY0" fmla="*/ 61237 h 306186"/>
                <a:gd name="connsiteX1" fmla="*/ 376066 w 529159"/>
                <a:gd name="connsiteY1" fmla="*/ 61237 h 306186"/>
                <a:gd name="connsiteX2" fmla="*/ 376066 w 529159"/>
                <a:gd name="connsiteY2" fmla="*/ 0 h 306186"/>
                <a:gd name="connsiteX3" fmla="*/ 529159 w 529159"/>
                <a:gd name="connsiteY3" fmla="*/ 153093 h 306186"/>
                <a:gd name="connsiteX4" fmla="*/ 376066 w 529159"/>
                <a:gd name="connsiteY4" fmla="*/ 306186 h 306186"/>
                <a:gd name="connsiteX5" fmla="*/ 376066 w 529159"/>
                <a:gd name="connsiteY5" fmla="*/ 244949 h 306186"/>
                <a:gd name="connsiteX6" fmla="*/ 0 w 529159"/>
                <a:gd name="connsiteY6" fmla="*/ 244949 h 306186"/>
                <a:gd name="connsiteX7" fmla="*/ 0 w 529159"/>
                <a:gd name="connsiteY7" fmla="*/ 61237 h 30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9159" h="306186">
                  <a:moveTo>
                    <a:pt x="0" y="61237"/>
                  </a:moveTo>
                  <a:lnTo>
                    <a:pt x="376066" y="61237"/>
                  </a:lnTo>
                  <a:lnTo>
                    <a:pt x="376066" y="0"/>
                  </a:lnTo>
                  <a:lnTo>
                    <a:pt x="529159" y="153093"/>
                  </a:lnTo>
                  <a:lnTo>
                    <a:pt x="376066" y="306186"/>
                  </a:lnTo>
                  <a:lnTo>
                    <a:pt x="376066" y="244949"/>
                  </a:lnTo>
                  <a:lnTo>
                    <a:pt x="0" y="244949"/>
                  </a:lnTo>
                  <a:lnTo>
                    <a:pt x="0" y="61237"/>
                  </a:lnTo>
                  <a:close/>
                </a:path>
              </a:pathLst>
            </a:custGeom>
            <a:solidFill>
              <a:schemeClr val="accent3">
                <a:lumMod val="40000"/>
                <a:lumOff val="60000"/>
              </a:schemeClr>
            </a:solidFill>
          </p:spPr>
          <p:style>
            <a:lnRef idx="0">
              <a:schemeClr val="accent3">
                <a:tint val="60000"/>
                <a:hueOff val="0"/>
                <a:satOff val="0"/>
                <a:lumOff val="0"/>
                <a:alphaOff val="0"/>
              </a:schemeClr>
            </a:lnRef>
            <a:fillRef idx="1">
              <a:schemeClr val="accent3">
                <a:tint val="60000"/>
                <a:hueOff val="0"/>
                <a:satOff val="0"/>
                <a:lumOff val="0"/>
                <a:alphaOff val="0"/>
              </a:schemeClr>
            </a:fillRef>
            <a:effectRef idx="0">
              <a:schemeClr val="accent3">
                <a:tint val="60000"/>
                <a:hueOff val="0"/>
                <a:satOff val="0"/>
                <a:lumOff val="0"/>
                <a:alphaOff val="0"/>
              </a:schemeClr>
            </a:effectRef>
            <a:fontRef idx="minor">
              <a:schemeClr val="dk1">
                <a:hueOff val="0"/>
                <a:satOff val="0"/>
                <a:lumOff val="0"/>
                <a:alphaOff val="0"/>
              </a:schemeClr>
            </a:fontRef>
          </p:style>
          <p:txBody>
            <a:bodyPr spcFirstLastPara="0" vert="horz" wrap="square" lIns="-1" tIns="61236" rIns="91856" bIns="61237"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endParaRPr kumimoji="0" lang="en-IN" sz="1200" b="0" i="0" u="none" strike="noStrike" kern="1200" cap="none" spc="0" normalizeH="0" baseline="0" noProof="0" dirty="0">
                <a:ln>
                  <a:noFill/>
                </a:ln>
                <a:solidFill>
                  <a:srgbClr val="000000">
                    <a:hueOff val="0"/>
                    <a:satOff val="0"/>
                    <a:lumOff val="0"/>
                    <a:alphaOff val="0"/>
                  </a:srgbClr>
                </a:solidFill>
                <a:effectLst/>
                <a:uLnTx/>
                <a:uFillTx/>
                <a:latin typeface="Univers Condensed Light"/>
                <a:ea typeface="+mn-ea"/>
                <a:cs typeface="+mn-cs"/>
              </a:endParaRPr>
            </a:p>
          </p:txBody>
        </p:sp>
        <p:sp>
          <p:nvSpPr>
            <p:cNvPr id="20" name="Freeform: Shape 19">
              <a:extLst>
                <a:ext uri="{FF2B5EF4-FFF2-40B4-BE49-F238E27FC236}">
                  <a16:creationId xmlns:a16="http://schemas.microsoft.com/office/drawing/2014/main" id="{45E85446-013D-EAB7-3A43-C1B3FC3E5CF1}"/>
                </a:ext>
              </a:extLst>
            </p:cNvPr>
            <p:cNvSpPr/>
            <p:nvPr/>
          </p:nvSpPr>
          <p:spPr>
            <a:xfrm>
              <a:off x="8566685" y="3778389"/>
              <a:ext cx="531818" cy="306186"/>
            </a:xfrm>
            <a:custGeom>
              <a:avLst/>
              <a:gdLst>
                <a:gd name="connsiteX0" fmla="*/ 0 w 531818"/>
                <a:gd name="connsiteY0" fmla="*/ 61237 h 306186"/>
                <a:gd name="connsiteX1" fmla="*/ 378725 w 531818"/>
                <a:gd name="connsiteY1" fmla="*/ 61237 h 306186"/>
                <a:gd name="connsiteX2" fmla="*/ 378725 w 531818"/>
                <a:gd name="connsiteY2" fmla="*/ 0 h 306186"/>
                <a:gd name="connsiteX3" fmla="*/ 531818 w 531818"/>
                <a:gd name="connsiteY3" fmla="*/ 153093 h 306186"/>
                <a:gd name="connsiteX4" fmla="*/ 378725 w 531818"/>
                <a:gd name="connsiteY4" fmla="*/ 306186 h 306186"/>
                <a:gd name="connsiteX5" fmla="*/ 378725 w 531818"/>
                <a:gd name="connsiteY5" fmla="*/ 244949 h 306186"/>
                <a:gd name="connsiteX6" fmla="*/ 0 w 531818"/>
                <a:gd name="connsiteY6" fmla="*/ 244949 h 306186"/>
                <a:gd name="connsiteX7" fmla="*/ 0 w 531818"/>
                <a:gd name="connsiteY7" fmla="*/ 61237 h 30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818" h="306186">
                  <a:moveTo>
                    <a:pt x="0" y="61237"/>
                  </a:moveTo>
                  <a:lnTo>
                    <a:pt x="378725" y="61237"/>
                  </a:lnTo>
                  <a:lnTo>
                    <a:pt x="378725" y="0"/>
                  </a:lnTo>
                  <a:lnTo>
                    <a:pt x="531818" y="153093"/>
                  </a:lnTo>
                  <a:lnTo>
                    <a:pt x="378725" y="306186"/>
                  </a:lnTo>
                  <a:lnTo>
                    <a:pt x="378725" y="244949"/>
                  </a:lnTo>
                  <a:lnTo>
                    <a:pt x="0" y="244949"/>
                  </a:lnTo>
                  <a:lnTo>
                    <a:pt x="0" y="61237"/>
                  </a:lnTo>
                  <a:close/>
                </a:path>
              </a:pathLst>
            </a:custGeom>
            <a:solidFill>
              <a:schemeClr val="accent3">
                <a:lumMod val="40000"/>
                <a:lumOff val="60000"/>
              </a:schemeClr>
            </a:solidFill>
          </p:spPr>
          <p:style>
            <a:lnRef idx="0">
              <a:schemeClr val="accent3">
                <a:tint val="60000"/>
                <a:hueOff val="0"/>
                <a:satOff val="0"/>
                <a:lumOff val="0"/>
                <a:alphaOff val="0"/>
              </a:schemeClr>
            </a:lnRef>
            <a:fillRef idx="1">
              <a:schemeClr val="accent3">
                <a:tint val="60000"/>
                <a:hueOff val="0"/>
                <a:satOff val="0"/>
                <a:lumOff val="0"/>
                <a:alphaOff val="0"/>
              </a:schemeClr>
            </a:fillRef>
            <a:effectRef idx="0">
              <a:schemeClr val="accent3">
                <a:tint val="60000"/>
                <a:hueOff val="0"/>
                <a:satOff val="0"/>
                <a:lumOff val="0"/>
                <a:alphaOff val="0"/>
              </a:schemeClr>
            </a:effectRef>
            <a:fontRef idx="minor">
              <a:schemeClr val="dk1">
                <a:hueOff val="0"/>
                <a:satOff val="0"/>
                <a:lumOff val="0"/>
                <a:alphaOff val="0"/>
              </a:schemeClr>
            </a:fontRef>
          </p:style>
          <p:txBody>
            <a:bodyPr spcFirstLastPara="0" vert="horz" wrap="square" lIns="0" tIns="61237" rIns="91856" bIns="61237"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endParaRPr kumimoji="0" lang="en-IN" sz="1200" b="0" i="0" u="none" strike="noStrike" kern="1200" cap="none" spc="0" normalizeH="0" baseline="0" noProof="0" dirty="0">
                <a:ln>
                  <a:noFill/>
                </a:ln>
                <a:solidFill>
                  <a:srgbClr val="000000">
                    <a:hueOff val="0"/>
                    <a:satOff val="0"/>
                    <a:lumOff val="0"/>
                    <a:alphaOff val="0"/>
                  </a:srgbClr>
                </a:solidFill>
                <a:effectLst/>
                <a:uLnTx/>
                <a:uFillTx/>
                <a:latin typeface="Univers Condensed Light"/>
                <a:ea typeface="+mn-ea"/>
                <a:cs typeface="+mn-cs"/>
              </a:endParaRPr>
            </a:p>
          </p:txBody>
        </p:sp>
        <p:sp>
          <p:nvSpPr>
            <p:cNvPr id="21" name="Freeform: Shape 20">
              <a:extLst>
                <a:ext uri="{FF2B5EF4-FFF2-40B4-BE49-F238E27FC236}">
                  <a16:creationId xmlns:a16="http://schemas.microsoft.com/office/drawing/2014/main" id="{563E9057-630E-C7DF-02B0-9A6B20D6762F}"/>
                </a:ext>
              </a:extLst>
            </p:cNvPr>
            <p:cNvSpPr/>
            <p:nvPr/>
          </p:nvSpPr>
          <p:spPr>
            <a:xfrm>
              <a:off x="9218625" y="3548243"/>
              <a:ext cx="1234622" cy="810220"/>
            </a:xfrm>
            <a:custGeom>
              <a:avLst/>
              <a:gdLst>
                <a:gd name="connsiteX0" fmla="*/ 0 w 1234622"/>
                <a:gd name="connsiteY0" fmla="*/ 81022 h 810220"/>
                <a:gd name="connsiteX1" fmla="*/ 81022 w 1234622"/>
                <a:gd name="connsiteY1" fmla="*/ 0 h 810220"/>
                <a:gd name="connsiteX2" fmla="*/ 1153600 w 1234622"/>
                <a:gd name="connsiteY2" fmla="*/ 0 h 810220"/>
                <a:gd name="connsiteX3" fmla="*/ 1234622 w 1234622"/>
                <a:gd name="connsiteY3" fmla="*/ 81022 h 810220"/>
                <a:gd name="connsiteX4" fmla="*/ 1234622 w 1234622"/>
                <a:gd name="connsiteY4" fmla="*/ 729198 h 810220"/>
                <a:gd name="connsiteX5" fmla="*/ 1153600 w 1234622"/>
                <a:gd name="connsiteY5" fmla="*/ 810220 h 810220"/>
                <a:gd name="connsiteX6" fmla="*/ 81022 w 1234622"/>
                <a:gd name="connsiteY6" fmla="*/ 810220 h 810220"/>
                <a:gd name="connsiteX7" fmla="*/ 0 w 1234622"/>
                <a:gd name="connsiteY7" fmla="*/ 729198 h 810220"/>
                <a:gd name="connsiteX8" fmla="*/ 0 w 1234622"/>
                <a:gd name="connsiteY8" fmla="*/ 81022 h 8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4622" h="810220">
                  <a:moveTo>
                    <a:pt x="0" y="81022"/>
                  </a:moveTo>
                  <a:cubicBezTo>
                    <a:pt x="0" y="36275"/>
                    <a:pt x="36275" y="0"/>
                    <a:pt x="81022" y="0"/>
                  </a:cubicBezTo>
                  <a:lnTo>
                    <a:pt x="1153600" y="0"/>
                  </a:lnTo>
                  <a:cubicBezTo>
                    <a:pt x="1198347" y="0"/>
                    <a:pt x="1234622" y="36275"/>
                    <a:pt x="1234622" y="81022"/>
                  </a:cubicBezTo>
                  <a:lnTo>
                    <a:pt x="1234622" y="729198"/>
                  </a:lnTo>
                  <a:cubicBezTo>
                    <a:pt x="1234622" y="773945"/>
                    <a:pt x="1198347" y="810220"/>
                    <a:pt x="1153600" y="810220"/>
                  </a:cubicBezTo>
                  <a:lnTo>
                    <a:pt x="81022" y="810220"/>
                  </a:lnTo>
                  <a:cubicBezTo>
                    <a:pt x="36275" y="810220"/>
                    <a:pt x="0" y="773945"/>
                    <a:pt x="0" y="729198"/>
                  </a:cubicBezTo>
                  <a:lnTo>
                    <a:pt x="0" y="81022"/>
                  </a:lnTo>
                  <a:close/>
                </a:path>
              </a:pathLst>
            </a:cu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92311" tIns="92311" rIns="92311" bIns="92311" numCol="1" spcCol="1270" anchor="ctr" anchorCtr="0">
              <a:no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Univers Condensed Light"/>
                  <a:ea typeface="+mn-ea"/>
                  <a:cs typeface="+mn-cs"/>
                </a:rPr>
                <a:t>Monitor</a:t>
              </a:r>
              <a:endPar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Univers Condensed Light"/>
                <a:ea typeface="+mn-ea"/>
                <a:cs typeface="+mn-cs"/>
              </a:endParaRPr>
            </a:p>
          </p:txBody>
        </p:sp>
      </p:grpSp>
      <p:sp>
        <p:nvSpPr>
          <p:cNvPr id="23" name="Thought Bubble: Cloud 22">
            <a:extLst>
              <a:ext uri="{FF2B5EF4-FFF2-40B4-BE49-F238E27FC236}">
                <a16:creationId xmlns:a16="http://schemas.microsoft.com/office/drawing/2014/main" id="{F0DE0475-5F49-6A9B-EF7A-26D9E106C628}"/>
              </a:ext>
            </a:extLst>
          </p:cNvPr>
          <p:cNvSpPr/>
          <p:nvPr/>
        </p:nvSpPr>
        <p:spPr>
          <a:xfrm>
            <a:off x="6771628" y="3148314"/>
            <a:ext cx="1678540" cy="1377901"/>
          </a:xfrm>
          <a:prstGeom prst="cloudCallou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Univers Condensed Light"/>
              <a:ea typeface="+mn-ea"/>
              <a:cs typeface="+mn-cs"/>
            </a:endParaRPr>
          </a:p>
        </p:txBody>
      </p:sp>
      <mc:AlternateContent xmlns:mc="http://schemas.openxmlformats.org/markup-compatibility/2006" xmlns:p14="http://schemas.microsoft.com/office/powerpoint/2010/main">
        <mc:Choice Requires="p14">
          <p:contentPart p14:bwMode="auto" r:id="rId2">
            <p14:nvContentPartPr>
              <p14:cNvPr id="25" name="Ink 24">
                <a:extLst>
                  <a:ext uri="{FF2B5EF4-FFF2-40B4-BE49-F238E27FC236}">
                    <a16:creationId xmlns:a16="http://schemas.microsoft.com/office/drawing/2014/main" id="{0AAEA4D9-E34F-9182-7A0F-E26888085E4A}"/>
                  </a:ext>
                </a:extLst>
              </p14:cNvPr>
              <p14:cNvContentPartPr/>
              <p14:nvPr/>
            </p14:nvContentPartPr>
            <p14:xfrm>
              <a:off x="7015233" y="4554986"/>
              <a:ext cx="570960" cy="331920"/>
            </p14:xfrm>
          </p:contentPart>
        </mc:Choice>
        <mc:Fallback xmlns="">
          <p:pic>
            <p:nvPicPr>
              <p:cNvPr id="25" name="Ink 24">
                <a:extLst>
                  <a:ext uri="{FF2B5EF4-FFF2-40B4-BE49-F238E27FC236}">
                    <a16:creationId xmlns:a16="http://schemas.microsoft.com/office/drawing/2014/main" id="{0AAEA4D9-E34F-9182-7A0F-E26888085E4A}"/>
                  </a:ext>
                </a:extLst>
              </p:cNvPr>
              <p:cNvPicPr/>
              <p:nvPr/>
            </p:nvPicPr>
            <p:blipFill>
              <a:blip r:embed="rId6"/>
              <a:stretch>
                <a:fillRect/>
              </a:stretch>
            </p:blipFill>
            <p:spPr>
              <a:xfrm>
                <a:off x="7006233" y="4545986"/>
                <a:ext cx="58860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7" name="Ink 26">
                <a:extLst>
                  <a:ext uri="{FF2B5EF4-FFF2-40B4-BE49-F238E27FC236}">
                    <a16:creationId xmlns:a16="http://schemas.microsoft.com/office/drawing/2014/main" id="{E0CDBB1A-DE17-2844-8F86-A7E5C80E4C77}"/>
                  </a:ext>
                </a:extLst>
              </p14:cNvPr>
              <p14:cNvContentPartPr/>
              <p14:nvPr/>
            </p14:nvContentPartPr>
            <p14:xfrm>
              <a:off x="7193433" y="4521146"/>
              <a:ext cx="232200" cy="164160"/>
            </p14:xfrm>
          </p:contentPart>
        </mc:Choice>
        <mc:Fallback xmlns="">
          <p:pic>
            <p:nvPicPr>
              <p:cNvPr id="27" name="Ink 26">
                <a:extLst>
                  <a:ext uri="{FF2B5EF4-FFF2-40B4-BE49-F238E27FC236}">
                    <a16:creationId xmlns:a16="http://schemas.microsoft.com/office/drawing/2014/main" id="{E0CDBB1A-DE17-2844-8F86-A7E5C80E4C77}"/>
                  </a:ext>
                </a:extLst>
              </p:cNvPr>
              <p:cNvPicPr/>
              <p:nvPr/>
            </p:nvPicPr>
            <p:blipFill>
              <a:blip r:embed="rId8"/>
              <a:stretch>
                <a:fillRect/>
              </a:stretch>
            </p:blipFill>
            <p:spPr>
              <a:xfrm>
                <a:off x="7130433" y="4458506"/>
                <a:ext cx="357840" cy="289800"/>
              </a:xfrm>
              <a:prstGeom prst="rect">
                <a:avLst/>
              </a:prstGeom>
            </p:spPr>
          </p:pic>
        </mc:Fallback>
      </mc:AlternateContent>
      <p:grpSp>
        <p:nvGrpSpPr>
          <p:cNvPr id="34" name="Group 33">
            <a:extLst>
              <a:ext uri="{FF2B5EF4-FFF2-40B4-BE49-F238E27FC236}">
                <a16:creationId xmlns:a16="http://schemas.microsoft.com/office/drawing/2014/main" id="{BBD6B419-1CA2-6887-41FC-82DEA4715D2B}"/>
              </a:ext>
            </a:extLst>
          </p:cNvPr>
          <p:cNvGrpSpPr/>
          <p:nvPr/>
        </p:nvGrpSpPr>
        <p:grpSpPr>
          <a:xfrm>
            <a:off x="7261473" y="4296506"/>
            <a:ext cx="17640" cy="53640"/>
            <a:chOff x="7261473" y="4296506"/>
            <a:chExt cx="17640" cy="53640"/>
          </a:xfrm>
        </p:grpSpPr>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id="{335A0D9E-4F82-F032-F8CC-744100BFEF10}"/>
                    </a:ext>
                  </a:extLst>
                </p14:cNvPr>
                <p14:cNvContentPartPr/>
                <p14:nvPr/>
              </p14:nvContentPartPr>
              <p14:xfrm>
                <a:off x="7270113" y="4296506"/>
                <a:ext cx="360" cy="360"/>
              </p14:xfrm>
            </p:contentPart>
          </mc:Choice>
          <mc:Fallback xmlns="">
            <p:pic>
              <p:nvPicPr>
                <p:cNvPr id="28" name="Ink 27">
                  <a:extLst>
                    <a:ext uri="{FF2B5EF4-FFF2-40B4-BE49-F238E27FC236}">
                      <a16:creationId xmlns:a16="http://schemas.microsoft.com/office/drawing/2014/main" id="{335A0D9E-4F82-F032-F8CC-744100BFEF10}"/>
                    </a:ext>
                  </a:extLst>
                </p:cNvPr>
                <p:cNvPicPr/>
                <p:nvPr/>
              </p:nvPicPr>
              <p:blipFill>
                <a:blip r:embed="rId10"/>
                <a:stretch>
                  <a:fillRect/>
                </a:stretch>
              </p:blipFill>
              <p:spPr>
                <a:xfrm>
                  <a:off x="7207473" y="423386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40F8E124-0A25-E859-02F6-BF51CF5EC972}"/>
                    </a:ext>
                  </a:extLst>
                </p14:cNvPr>
                <p14:cNvContentPartPr/>
                <p14:nvPr/>
              </p14:nvContentPartPr>
              <p14:xfrm>
                <a:off x="7270113" y="4296506"/>
                <a:ext cx="9000" cy="44280"/>
              </p14:xfrm>
            </p:contentPart>
          </mc:Choice>
          <mc:Fallback xmlns="">
            <p:pic>
              <p:nvPicPr>
                <p:cNvPr id="29" name="Ink 28">
                  <a:extLst>
                    <a:ext uri="{FF2B5EF4-FFF2-40B4-BE49-F238E27FC236}">
                      <a16:creationId xmlns:a16="http://schemas.microsoft.com/office/drawing/2014/main" id="{40F8E124-0A25-E859-02F6-BF51CF5EC972}"/>
                    </a:ext>
                  </a:extLst>
                </p:cNvPr>
                <p:cNvPicPr/>
                <p:nvPr/>
              </p:nvPicPr>
              <p:blipFill>
                <a:blip r:embed="rId12"/>
                <a:stretch>
                  <a:fillRect/>
                </a:stretch>
              </p:blipFill>
              <p:spPr>
                <a:xfrm>
                  <a:off x="7207473" y="4233866"/>
                  <a:ext cx="1346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3" name="Ink 32">
                  <a:extLst>
                    <a:ext uri="{FF2B5EF4-FFF2-40B4-BE49-F238E27FC236}">
                      <a16:creationId xmlns:a16="http://schemas.microsoft.com/office/drawing/2014/main" id="{9F48B44A-EE14-4A5E-6673-083E6E7D9062}"/>
                    </a:ext>
                  </a:extLst>
                </p14:cNvPr>
                <p14:cNvContentPartPr/>
                <p14:nvPr/>
              </p14:nvContentPartPr>
              <p14:xfrm>
                <a:off x="7261473" y="4349786"/>
                <a:ext cx="360" cy="360"/>
              </p14:xfrm>
            </p:contentPart>
          </mc:Choice>
          <mc:Fallback xmlns="">
            <p:pic>
              <p:nvPicPr>
                <p:cNvPr id="33" name="Ink 32">
                  <a:extLst>
                    <a:ext uri="{FF2B5EF4-FFF2-40B4-BE49-F238E27FC236}">
                      <a16:creationId xmlns:a16="http://schemas.microsoft.com/office/drawing/2014/main" id="{9F48B44A-EE14-4A5E-6673-083E6E7D9062}"/>
                    </a:ext>
                  </a:extLst>
                </p:cNvPr>
                <p:cNvPicPr/>
                <p:nvPr/>
              </p:nvPicPr>
              <p:blipFill>
                <a:blip r:embed="rId10"/>
                <a:stretch>
                  <a:fillRect/>
                </a:stretch>
              </p:blipFill>
              <p:spPr>
                <a:xfrm>
                  <a:off x="7198833" y="4287146"/>
                  <a:ext cx="126000" cy="12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37" name="Ink 36">
                <a:extLst>
                  <a:ext uri="{FF2B5EF4-FFF2-40B4-BE49-F238E27FC236}">
                    <a16:creationId xmlns:a16="http://schemas.microsoft.com/office/drawing/2014/main" id="{A1D621E1-A00A-805E-7DC8-834117B1CE05}"/>
                  </a:ext>
                </a:extLst>
              </p14:cNvPr>
              <p14:cNvContentPartPr/>
              <p14:nvPr/>
            </p14:nvContentPartPr>
            <p14:xfrm>
              <a:off x="7297113" y="4331786"/>
              <a:ext cx="360" cy="360"/>
            </p14:xfrm>
          </p:contentPart>
        </mc:Choice>
        <mc:Fallback xmlns="">
          <p:pic>
            <p:nvPicPr>
              <p:cNvPr id="37" name="Ink 36">
                <a:extLst>
                  <a:ext uri="{FF2B5EF4-FFF2-40B4-BE49-F238E27FC236}">
                    <a16:creationId xmlns:a16="http://schemas.microsoft.com/office/drawing/2014/main" id="{A1D621E1-A00A-805E-7DC8-834117B1CE05}"/>
                  </a:ext>
                </a:extLst>
              </p:cNvPr>
              <p:cNvPicPr/>
              <p:nvPr/>
            </p:nvPicPr>
            <p:blipFill>
              <a:blip r:embed="rId10"/>
              <a:stretch>
                <a:fillRect/>
              </a:stretch>
            </p:blipFill>
            <p:spPr>
              <a:xfrm>
                <a:off x="7234473" y="4269146"/>
                <a:ext cx="126000" cy="126000"/>
              </a:xfrm>
              <a:prstGeom prst="rect">
                <a:avLst/>
              </a:prstGeom>
            </p:spPr>
          </p:pic>
        </mc:Fallback>
      </mc:AlternateContent>
      <p:sp>
        <p:nvSpPr>
          <p:cNvPr id="41" name="TextBox 40">
            <a:extLst>
              <a:ext uri="{FF2B5EF4-FFF2-40B4-BE49-F238E27FC236}">
                <a16:creationId xmlns:a16="http://schemas.microsoft.com/office/drawing/2014/main" id="{CDB33F0B-B0E9-FCC3-6C95-A283EDC03026}"/>
              </a:ext>
            </a:extLst>
          </p:cNvPr>
          <p:cNvSpPr txBox="1"/>
          <p:nvPr/>
        </p:nvSpPr>
        <p:spPr>
          <a:xfrm>
            <a:off x="7002268" y="3538035"/>
            <a:ext cx="1195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Univers Condensed Light"/>
                <a:ea typeface="+mn-ea"/>
                <a:cs typeface="+mn-cs"/>
              </a:rPr>
              <a:t>Adafruit IO Cloud</a:t>
            </a:r>
            <a:endParaRPr kumimoji="0" lang="en-IN" sz="1800" b="0" i="0" u="none" strike="noStrike" kern="1200" cap="none" spc="0" normalizeH="0" baseline="0" noProof="0" dirty="0">
              <a:ln>
                <a:noFill/>
              </a:ln>
              <a:solidFill>
                <a:srgbClr val="000000"/>
              </a:solidFill>
              <a:effectLst/>
              <a:uLnTx/>
              <a:uFillTx/>
              <a:latin typeface="Univers Condensed Light"/>
              <a:ea typeface="+mn-ea"/>
              <a:cs typeface="+mn-cs"/>
            </a:endParaRPr>
          </a:p>
        </p:txBody>
      </p:sp>
      <mc:AlternateContent xmlns:mc="http://schemas.openxmlformats.org/markup-compatibility/2006" xmlns:p14="http://schemas.microsoft.com/office/powerpoint/2010/main">
        <mc:Choice Requires="p14">
          <p:contentPart p14:bwMode="auto" r:id="rId15">
            <p14:nvContentPartPr>
              <p14:cNvPr id="3" name="Ink 2">
                <a:extLst>
                  <a:ext uri="{FF2B5EF4-FFF2-40B4-BE49-F238E27FC236}">
                    <a16:creationId xmlns:a16="http://schemas.microsoft.com/office/drawing/2014/main" id="{DC1AAEFF-B9F3-86C0-A598-1DCCC626B52E}"/>
                  </a:ext>
                </a:extLst>
              </p14:cNvPr>
              <p14:cNvContentPartPr/>
              <p14:nvPr/>
            </p14:nvContentPartPr>
            <p14:xfrm>
              <a:off x="4441233" y="2414786"/>
              <a:ext cx="377640" cy="403920"/>
            </p14:xfrm>
          </p:contentPart>
        </mc:Choice>
        <mc:Fallback xmlns="">
          <p:pic>
            <p:nvPicPr>
              <p:cNvPr id="3" name="Ink 2">
                <a:extLst>
                  <a:ext uri="{FF2B5EF4-FFF2-40B4-BE49-F238E27FC236}">
                    <a16:creationId xmlns:a16="http://schemas.microsoft.com/office/drawing/2014/main" id="{DC1AAEFF-B9F3-86C0-A598-1DCCC626B52E}"/>
                  </a:ext>
                </a:extLst>
              </p:cNvPr>
              <p:cNvPicPr/>
              <p:nvPr/>
            </p:nvPicPr>
            <p:blipFill>
              <a:blip r:embed="rId18"/>
              <a:stretch>
                <a:fillRect/>
              </a:stretch>
            </p:blipFill>
            <p:spPr>
              <a:xfrm>
                <a:off x="4378233" y="2351786"/>
                <a:ext cx="503280" cy="529560"/>
              </a:xfrm>
              <a:prstGeom prst="rect">
                <a:avLst/>
              </a:prstGeom>
            </p:spPr>
          </p:pic>
        </mc:Fallback>
      </mc:AlternateContent>
      <p:grpSp>
        <p:nvGrpSpPr>
          <p:cNvPr id="22" name="Group 21">
            <a:extLst>
              <a:ext uri="{FF2B5EF4-FFF2-40B4-BE49-F238E27FC236}">
                <a16:creationId xmlns:a16="http://schemas.microsoft.com/office/drawing/2014/main" id="{B7095A5E-8258-CC7D-C37F-AA115D15A766}"/>
              </a:ext>
            </a:extLst>
          </p:cNvPr>
          <p:cNvGrpSpPr/>
          <p:nvPr/>
        </p:nvGrpSpPr>
        <p:grpSpPr>
          <a:xfrm>
            <a:off x="3692793" y="6613466"/>
            <a:ext cx="360" cy="360"/>
            <a:chOff x="3692793" y="6613466"/>
            <a:chExt cx="360" cy="36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3DAE6CAC-98AD-3D68-1ECA-A6141C651171}"/>
                    </a:ext>
                  </a:extLst>
                </p14:cNvPr>
                <p14:cNvContentPartPr/>
                <p14:nvPr/>
              </p14:nvContentPartPr>
              <p14:xfrm>
                <a:off x="3692793" y="6613466"/>
                <a:ext cx="360" cy="360"/>
              </p14:xfrm>
            </p:contentPart>
          </mc:Choice>
          <mc:Fallback xmlns="">
            <p:pic>
              <p:nvPicPr>
                <p:cNvPr id="16" name="Ink 15">
                  <a:extLst>
                    <a:ext uri="{FF2B5EF4-FFF2-40B4-BE49-F238E27FC236}">
                      <a16:creationId xmlns:a16="http://schemas.microsoft.com/office/drawing/2014/main" id="{3DAE6CAC-98AD-3D68-1ECA-A6141C651171}"/>
                    </a:ext>
                  </a:extLst>
                </p:cNvPr>
                <p:cNvPicPr/>
                <p:nvPr/>
              </p:nvPicPr>
              <p:blipFill>
                <a:blip r:embed="rId20"/>
                <a:stretch>
                  <a:fillRect/>
                </a:stretch>
              </p:blipFill>
              <p:spPr>
                <a:xfrm>
                  <a:off x="3629793" y="655082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Ink 18">
                  <a:extLst>
                    <a:ext uri="{FF2B5EF4-FFF2-40B4-BE49-F238E27FC236}">
                      <a16:creationId xmlns:a16="http://schemas.microsoft.com/office/drawing/2014/main" id="{FFEDA181-0600-9EF2-D30F-392D4F6BAB08}"/>
                    </a:ext>
                  </a:extLst>
                </p14:cNvPr>
                <p14:cNvContentPartPr/>
                <p14:nvPr/>
              </p14:nvContentPartPr>
              <p14:xfrm>
                <a:off x="3692793" y="6613466"/>
                <a:ext cx="360" cy="360"/>
              </p14:xfrm>
            </p:contentPart>
          </mc:Choice>
          <mc:Fallback xmlns="">
            <p:pic>
              <p:nvPicPr>
                <p:cNvPr id="19" name="Ink 18">
                  <a:extLst>
                    <a:ext uri="{FF2B5EF4-FFF2-40B4-BE49-F238E27FC236}">
                      <a16:creationId xmlns:a16="http://schemas.microsoft.com/office/drawing/2014/main" id="{FFEDA181-0600-9EF2-D30F-392D4F6BAB08}"/>
                    </a:ext>
                  </a:extLst>
                </p:cNvPr>
                <p:cNvPicPr/>
                <p:nvPr/>
              </p:nvPicPr>
              <p:blipFill>
                <a:blip r:embed="rId20"/>
                <a:stretch>
                  <a:fillRect/>
                </a:stretch>
              </p:blipFill>
              <p:spPr>
                <a:xfrm>
                  <a:off x="3629793" y="6550826"/>
                  <a:ext cx="126000" cy="12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36" name="Ink 35">
                <a:extLst>
                  <a:ext uri="{FF2B5EF4-FFF2-40B4-BE49-F238E27FC236}">
                    <a16:creationId xmlns:a16="http://schemas.microsoft.com/office/drawing/2014/main" id="{F5042022-76CE-63EE-02A0-DDD24C20157D}"/>
                  </a:ext>
                </a:extLst>
              </p14:cNvPr>
              <p14:cNvContentPartPr/>
              <p14:nvPr/>
            </p14:nvContentPartPr>
            <p14:xfrm>
              <a:off x="4722428" y="2929226"/>
              <a:ext cx="360" cy="360"/>
            </p14:xfrm>
          </p:contentPart>
        </mc:Choice>
        <mc:Fallback xmlns="">
          <p:pic>
            <p:nvPicPr>
              <p:cNvPr id="36" name="Ink 35">
                <a:extLst>
                  <a:ext uri="{FF2B5EF4-FFF2-40B4-BE49-F238E27FC236}">
                    <a16:creationId xmlns:a16="http://schemas.microsoft.com/office/drawing/2014/main" id="{F5042022-76CE-63EE-02A0-DDD24C20157D}"/>
                  </a:ext>
                </a:extLst>
              </p:cNvPr>
              <p:cNvPicPr/>
              <p:nvPr/>
            </p:nvPicPr>
            <p:blipFill>
              <a:blip r:embed="rId20"/>
              <a:stretch>
                <a:fillRect/>
              </a:stretch>
            </p:blipFill>
            <p:spPr>
              <a:xfrm>
                <a:off x="4659788" y="286658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8" name="Ink 37">
                <a:extLst>
                  <a:ext uri="{FF2B5EF4-FFF2-40B4-BE49-F238E27FC236}">
                    <a16:creationId xmlns:a16="http://schemas.microsoft.com/office/drawing/2014/main" id="{5A4A8C2C-853D-B10A-97FB-826AD8FDEE4F}"/>
                  </a:ext>
                </a:extLst>
              </p14:cNvPr>
              <p14:cNvContentPartPr/>
              <p14:nvPr/>
            </p14:nvContentPartPr>
            <p14:xfrm>
              <a:off x="4873628" y="2991506"/>
              <a:ext cx="360" cy="360"/>
            </p14:xfrm>
          </p:contentPart>
        </mc:Choice>
        <mc:Fallback xmlns="">
          <p:pic>
            <p:nvPicPr>
              <p:cNvPr id="38" name="Ink 37">
                <a:extLst>
                  <a:ext uri="{FF2B5EF4-FFF2-40B4-BE49-F238E27FC236}">
                    <a16:creationId xmlns:a16="http://schemas.microsoft.com/office/drawing/2014/main" id="{5A4A8C2C-853D-B10A-97FB-826AD8FDEE4F}"/>
                  </a:ext>
                </a:extLst>
              </p:cNvPr>
              <p:cNvPicPr/>
              <p:nvPr/>
            </p:nvPicPr>
            <p:blipFill>
              <a:blip r:embed="rId20"/>
              <a:stretch>
                <a:fillRect/>
              </a:stretch>
            </p:blipFill>
            <p:spPr>
              <a:xfrm>
                <a:off x="4810628" y="292850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9" name="Ink 38">
                <a:extLst>
                  <a:ext uri="{FF2B5EF4-FFF2-40B4-BE49-F238E27FC236}">
                    <a16:creationId xmlns:a16="http://schemas.microsoft.com/office/drawing/2014/main" id="{EC350905-B40B-9107-ED36-CEF69E50D70B}"/>
                  </a:ext>
                </a:extLst>
              </p14:cNvPr>
              <p14:cNvContentPartPr/>
              <p14:nvPr/>
            </p14:nvContentPartPr>
            <p14:xfrm>
              <a:off x="4873628" y="2991506"/>
              <a:ext cx="360" cy="360"/>
            </p14:xfrm>
          </p:contentPart>
        </mc:Choice>
        <mc:Fallback xmlns="">
          <p:pic>
            <p:nvPicPr>
              <p:cNvPr id="39" name="Ink 38">
                <a:extLst>
                  <a:ext uri="{FF2B5EF4-FFF2-40B4-BE49-F238E27FC236}">
                    <a16:creationId xmlns:a16="http://schemas.microsoft.com/office/drawing/2014/main" id="{EC350905-B40B-9107-ED36-CEF69E50D70B}"/>
                  </a:ext>
                </a:extLst>
              </p:cNvPr>
              <p:cNvPicPr/>
              <p:nvPr/>
            </p:nvPicPr>
            <p:blipFill>
              <a:blip r:embed="rId20"/>
              <a:stretch>
                <a:fillRect/>
              </a:stretch>
            </p:blipFill>
            <p:spPr>
              <a:xfrm>
                <a:off x="4810628" y="292850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0" name="Ink 39">
                <a:extLst>
                  <a:ext uri="{FF2B5EF4-FFF2-40B4-BE49-F238E27FC236}">
                    <a16:creationId xmlns:a16="http://schemas.microsoft.com/office/drawing/2014/main" id="{7C449D01-DF2A-6116-C1E6-C7B01CD34066}"/>
                  </a:ext>
                </a:extLst>
              </p14:cNvPr>
              <p14:cNvContentPartPr/>
              <p14:nvPr/>
            </p14:nvContentPartPr>
            <p14:xfrm>
              <a:off x="4873628" y="2991506"/>
              <a:ext cx="360" cy="360"/>
            </p14:xfrm>
          </p:contentPart>
        </mc:Choice>
        <mc:Fallback xmlns="">
          <p:pic>
            <p:nvPicPr>
              <p:cNvPr id="40" name="Ink 39">
                <a:extLst>
                  <a:ext uri="{FF2B5EF4-FFF2-40B4-BE49-F238E27FC236}">
                    <a16:creationId xmlns:a16="http://schemas.microsoft.com/office/drawing/2014/main" id="{7C449D01-DF2A-6116-C1E6-C7B01CD34066}"/>
                  </a:ext>
                </a:extLst>
              </p:cNvPr>
              <p:cNvPicPr/>
              <p:nvPr/>
            </p:nvPicPr>
            <p:blipFill>
              <a:blip r:embed="rId20"/>
              <a:stretch>
                <a:fillRect/>
              </a:stretch>
            </p:blipFill>
            <p:spPr>
              <a:xfrm>
                <a:off x="4810628" y="292850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2" name="Ink 41">
                <a:extLst>
                  <a:ext uri="{FF2B5EF4-FFF2-40B4-BE49-F238E27FC236}">
                    <a16:creationId xmlns:a16="http://schemas.microsoft.com/office/drawing/2014/main" id="{BE2F1F9F-8B55-C65A-E580-78991E87BFA6}"/>
                  </a:ext>
                </a:extLst>
              </p14:cNvPr>
              <p14:cNvContentPartPr/>
              <p14:nvPr/>
            </p14:nvContentPartPr>
            <p14:xfrm>
              <a:off x="4873628" y="2991506"/>
              <a:ext cx="360" cy="360"/>
            </p14:xfrm>
          </p:contentPart>
        </mc:Choice>
        <mc:Fallback xmlns="">
          <p:pic>
            <p:nvPicPr>
              <p:cNvPr id="42" name="Ink 41">
                <a:extLst>
                  <a:ext uri="{FF2B5EF4-FFF2-40B4-BE49-F238E27FC236}">
                    <a16:creationId xmlns:a16="http://schemas.microsoft.com/office/drawing/2014/main" id="{BE2F1F9F-8B55-C65A-E580-78991E87BFA6}"/>
                  </a:ext>
                </a:extLst>
              </p:cNvPr>
              <p:cNvPicPr/>
              <p:nvPr/>
            </p:nvPicPr>
            <p:blipFill>
              <a:blip r:embed="rId20"/>
              <a:stretch>
                <a:fillRect/>
              </a:stretch>
            </p:blipFill>
            <p:spPr>
              <a:xfrm>
                <a:off x="4810628" y="292850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3" name="Ink 42">
                <a:extLst>
                  <a:ext uri="{FF2B5EF4-FFF2-40B4-BE49-F238E27FC236}">
                    <a16:creationId xmlns:a16="http://schemas.microsoft.com/office/drawing/2014/main" id="{513BCB83-0B93-30AA-19CB-1611B67A3D90}"/>
                  </a:ext>
                </a:extLst>
              </p14:cNvPr>
              <p14:cNvContentPartPr/>
              <p14:nvPr/>
            </p14:nvContentPartPr>
            <p14:xfrm>
              <a:off x="4873628" y="2991506"/>
              <a:ext cx="360" cy="360"/>
            </p14:xfrm>
          </p:contentPart>
        </mc:Choice>
        <mc:Fallback xmlns="">
          <p:pic>
            <p:nvPicPr>
              <p:cNvPr id="43" name="Ink 42">
                <a:extLst>
                  <a:ext uri="{FF2B5EF4-FFF2-40B4-BE49-F238E27FC236}">
                    <a16:creationId xmlns:a16="http://schemas.microsoft.com/office/drawing/2014/main" id="{513BCB83-0B93-30AA-19CB-1611B67A3D90}"/>
                  </a:ext>
                </a:extLst>
              </p:cNvPr>
              <p:cNvPicPr/>
              <p:nvPr/>
            </p:nvPicPr>
            <p:blipFill>
              <a:blip r:embed="rId20"/>
              <a:stretch>
                <a:fillRect/>
              </a:stretch>
            </p:blipFill>
            <p:spPr>
              <a:xfrm>
                <a:off x="4810628" y="292850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4" name="Ink 43">
                <a:extLst>
                  <a:ext uri="{FF2B5EF4-FFF2-40B4-BE49-F238E27FC236}">
                    <a16:creationId xmlns:a16="http://schemas.microsoft.com/office/drawing/2014/main" id="{52259943-7616-5A03-D194-836FF5DA1EE3}"/>
                  </a:ext>
                </a:extLst>
              </p14:cNvPr>
              <p14:cNvContentPartPr/>
              <p14:nvPr/>
            </p14:nvContentPartPr>
            <p14:xfrm>
              <a:off x="4873628" y="2991506"/>
              <a:ext cx="360" cy="360"/>
            </p14:xfrm>
          </p:contentPart>
        </mc:Choice>
        <mc:Fallback xmlns="">
          <p:pic>
            <p:nvPicPr>
              <p:cNvPr id="44" name="Ink 43">
                <a:extLst>
                  <a:ext uri="{FF2B5EF4-FFF2-40B4-BE49-F238E27FC236}">
                    <a16:creationId xmlns:a16="http://schemas.microsoft.com/office/drawing/2014/main" id="{52259943-7616-5A03-D194-836FF5DA1EE3}"/>
                  </a:ext>
                </a:extLst>
              </p:cNvPr>
              <p:cNvPicPr/>
              <p:nvPr/>
            </p:nvPicPr>
            <p:blipFill>
              <a:blip r:embed="rId20"/>
              <a:stretch>
                <a:fillRect/>
              </a:stretch>
            </p:blipFill>
            <p:spPr>
              <a:xfrm>
                <a:off x="4810628" y="292850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5" name="Ink 44">
                <a:extLst>
                  <a:ext uri="{FF2B5EF4-FFF2-40B4-BE49-F238E27FC236}">
                    <a16:creationId xmlns:a16="http://schemas.microsoft.com/office/drawing/2014/main" id="{C7C8329C-CD00-C370-8044-35359BA91A8C}"/>
                  </a:ext>
                </a:extLst>
              </p14:cNvPr>
              <p14:cNvContentPartPr/>
              <p14:nvPr/>
            </p14:nvContentPartPr>
            <p14:xfrm>
              <a:off x="5308508" y="3124706"/>
              <a:ext cx="360" cy="360"/>
            </p14:xfrm>
          </p:contentPart>
        </mc:Choice>
        <mc:Fallback xmlns="">
          <p:pic>
            <p:nvPicPr>
              <p:cNvPr id="45" name="Ink 44">
                <a:extLst>
                  <a:ext uri="{FF2B5EF4-FFF2-40B4-BE49-F238E27FC236}">
                    <a16:creationId xmlns:a16="http://schemas.microsoft.com/office/drawing/2014/main" id="{C7C8329C-CD00-C370-8044-35359BA91A8C}"/>
                  </a:ext>
                </a:extLst>
              </p:cNvPr>
              <p:cNvPicPr/>
              <p:nvPr/>
            </p:nvPicPr>
            <p:blipFill>
              <a:blip r:embed="rId20"/>
              <a:stretch>
                <a:fillRect/>
              </a:stretch>
            </p:blipFill>
            <p:spPr>
              <a:xfrm>
                <a:off x="5245508" y="306206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0" name="Ink 49">
                <a:extLst>
                  <a:ext uri="{FF2B5EF4-FFF2-40B4-BE49-F238E27FC236}">
                    <a16:creationId xmlns:a16="http://schemas.microsoft.com/office/drawing/2014/main" id="{4C726D2A-5C52-AE52-7C1D-F2AE95A53847}"/>
                  </a:ext>
                </a:extLst>
              </p14:cNvPr>
              <p14:cNvContentPartPr/>
              <p14:nvPr/>
            </p14:nvContentPartPr>
            <p14:xfrm>
              <a:off x="-44692" y="257306"/>
              <a:ext cx="360" cy="360"/>
            </p14:xfrm>
          </p:contentPart>
        </mc:Choice>
        <mc:Fallback xmlns="">
          <p:pic>
            <p:nvPicPr>
              <p:cNvPr id="50" name="Ink 49">
                <a:extLst>
                  <a:ext uri="{FF2B5EF4-FFF2-40B4-BE49-F238E27FC236}">
                    <a16:creationId xmlns:a16="http://schemas.microsoft.com/office/drawing/2014/main" id="{4C726D2A-5C52-AE52-7C1D-F2AE95A53847}"/>
                  </a:ext>
                </a:extLst>
              </p:cNvPr>
              <p:cNvPicPr/>
              <p:nvPr/>
            </p:nvPicPr>
            <p:blipFill>
              <a:blip r:embed="rId20"/>
              <a:stretch>
                <a:fillRect/>
              </a:stretch>
            </p:blipFill>
            <p:spPr>
              <a:xfrm>
                <a:off x="-107332" y="194306"/>
                <a:ext cx="126000" cy="126000"/>
              </a:xfrm>
              <a:prstGeom prst="rect">
                <a:avLst/>
              </a:prstGeom>
            </p:spPr>
          </p:pic>
        </mc:Fallback>
      </mc:AlternateContent>
      <p:pic>
        <p:nvPicPr>
          <p:cNvPr id="5" name="Picture 4">
            <a:extLst>
              <a:ext uri="{FF2B5EF4-FFF2-40B4-BE49-F238E27FC236}">
                <a16:creationId xmlns:a16="http://schemas.microsoft.com/office/drawing/2014/main" id="{2042BEDE-B13E-F58B-1BB5-A8B7D56D26D6}"/>
              </a:ext>
            </a:extLst>
          </p:cNvPr>
          <p:cNvPicPr>
            <a:picLocks noChangeAspect="1"/>
          </p:cNvPicPr>
          <p:nvPr/>
        </p:nvPicPr>
        <p:blipFill>
          <a:blip r:embed="rId31"/>
          <a:stretch>
            <a:fillRect/>
          </a:stretch>
        </p:blipFill>
        <p:spPr>
          <a:xfrm rot="3957902">
            <a:off x="2358870" y="4326056"/>
            <a:ext cx="469433" cy="390178"/>
          </a:xfrm>
          <a:prstGeom prst="rect">
            <a:avLst/>
          </a:prstGeom>
        </p:spPr>
      </p:pic>
      <p:pic>
        <p:nvPicPr>
          <p:cNvPr id="8" name="Picture 7">
            <a:extLst>
              <a:ext uri="{FF2B5EF4-FFF2-40B4-BE49-F238E27FC236}">
                <a16:creationId xmlns:a16="http://schemas.microsoft.com/office/drawing/2014/main" id="{62DBD90B-FCFD-05A7-F476-83F730505835}"/>
              </a:ext>
            </a:extLst>
          </p:cNvPr>
          <p:cNvPicPr>
            <a:picLocks noChangeAspect="1"/>
          </p:cNvPicPr>
          <p:nvPr/>
        </p:nvPicPr>
        <p:blipFill>
          <a:blip r:embed="rId32"/>
          <a:stretch>
            <a:fillRect/>
          </a:stretch>
        </p:blipFill>
        <p:spPr>
          <a:xfrm rot="4066323">
            <a:off x="4129511" y="3142515"/>
            <a:ext cx="518205" cy="408467"/>
          </a:xfrm>
          <a:prstGeom prst="rect">
            <a:avLst/>
          </a:prstGeom>
        </p:spPr>
      </p:pic>
    </p:spTree>
    <p:extLst>
      <p:ext uri="{BB962C8B-B14F-4D97-AF65-F5344CB8AC3E}">
        <p14:creationId xmlns:p14="http://schemas.microsoft.com/office/powerpoint/2010/main" val="16476814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18E3B-D32A-6C27-7A90-053B2F4E0130}"/>
              </a:ext>
            </a:extLst>
          </p:cNvPr>
          <p:cNvSpPr>
            <a:spLocks noGrp="1"/>
          </p:cNvSpPr>
          <p:nvPr>
            <p:ph type="title"/>
          </p:nvPr>
        </p:nvSpPr>
        <p:spPr/>
        <p:txBody>
          <a:bodyPr/>
          <a:lstStyle/>
          <a:p>
            <a:r>
              <a:rPr lang="en-US" dirty="0"/>
              <a:t>Circuit Diagram</a:t>
            </a:r>
            <a:endParaRPr lang="en-IN" dirty="0"/>
          </a:p>
        </p:txBody>
      </p:sp>
      <mc:AlternateContent xmlns:mc="http://schemas.openxmlformats.org/markup-compatibility/2006" xmlns:p14="http://schemas.microsoft.com/office/powerpoint/2010/main">
        <mc:Choice Requires="p14">
          <p:contentPart p14:bwMode="auto" r:id="rId2">
            <p14:nvContentPartPr>
              <p14:cNvPr id="25" name="Ink 24">
                <a:extLst>
                  <a:ext uri="{FF2B5EF4-FFF2-40B4-BE49-F238E27FC236}">
                    <a16:creationId xmlns:a16="http://schemas.microsoft.com/office/drawing/2014/main" id="{0AAEA4D9-E34F-9182-7A0F-E26888085E4A}"/>
                  </a:ext>
                </a:extLst>
              </p14:cNvPr>
              <p14:cNvContentPartPr/>
              <p14:nvPr/>
            </p14:nvContentPartPr>
            <p14:xfrm>
              <a:off x="7015233" y="4554986"/>
              <a:ext cx="570960" cy="331920"/>
            </p14:xfrm>
          </p:contentPart>
        </mc:Choice>
        <mc:Fallback xmlns="">
          <p:pic>
            <p:nvPicPr>
              <p:cNvPr id="25" name="Ink 24">
                <a:extLst>
                  <a:ext uri="{FF2B5EF4-FFF2-40B4-BE49-F238E27FC236}">
                    <a16:creationId xmlns:a16="http://schemas.microsoft.com/office/drawing/2014/main" id="{0AAEA4D9-E34F-9182-7A0F-E26888085E4A}"/>
                  </a:ext>
                </a:extLst>
              </p:cNvPr>
              <p:cNvPicPr/>
              <p:nvPr/>
            </p:nvPicPr>
            <p:blipFill>
              <a:blip r:embed="rId6"/>
              <a:stretch>
                <a:fillRect/>
              </a:stretch>
            </p:blipFill>
            <p:spPr>
              <a:xfrm>
                <a:off x="7006233" y="4545986"/>
                <a:ext cx="58860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7" name="Ink 26">
                <a:extLst>
                  <a:ext uri="{FF2B5EF4-FFF2-40B4-BE49-F238E27FC236}">
                    <a16:creationId xmlns:a16="http://schemas.microsoft.com/office/drawing/2014/main" id="{E0CDBB1A-DE17-2844-8F86-A7E5C80E4C77}"/>
                  </a:ext>
                </a:extLst>
              </p14:cNvPr>
              <p14:cNvContentPartPr/>
              <p14:nvPr/>
            </p14:nvContentPartPr>
            <p14:xfrm>
              <a:off x="7193433" y="4521146"/>
              <a:ext cx="232200" cy="164160"/>
            </p14:xfrm>
          </p:contentPart>
        </mc:Choice>
        <mc:Fallback xmlns="">
          <p:pic>
            <p:nvPicPr>
              <p:cNvPr id="27" name="Ink 26">
                <a:extLst>
                  <a:ext uri="{FF2B5EF4-FFF2-40B4-BE49-F238E27FC236}">
                    <a16:creationId xmlns:a16="http://schemas.microsoft.com/office/drawing/2014/main" id="{E0CDBB1A-DE17-2844-8F86-A7E5C80E4C77}"/>
                  </a:ext>
                </a:extLst>
              </p:cNvPr>
              <p:cNvPicPr/>
              <p:nvPr/>
            </p:nvPicPr>
            <p:blipFill>
              <a:blip r:embed="rId8"/>
              <a:stretch>
                <a:fillRect/>
              </a:stretch>
            </p:blipFill>
            <p:spPr>
              <a:xfrm>
                <a:off x="7130433" y="4458506"/>
                <a:ext cx="357840" cy="289800"/>
              </a:xfrm>
              <a:prstGeom prst="rect">
                <a:avLst/>
              </a:prstGeom>
            </p:spPr>
          </p:pic>
        </mc:Fallback>
      </mc:AlternateContent>
      <p:grpSp>
        <p:nvGrpSpPr>
          <p:cNvPr id="34" name="Group 33">
            <a:extLst>
              <a:ext uri="{FF2B5EF4-FFF2-40B4-BE49-F238E27FC236}">
                <a16:creationId xmlns:a16="http://schemas.microsoft.com/office/drawing/2014/main" id="{BBD6B419-1CA2-6887-41FC-82DEA4715D2B}"/>
              </a:ext>
            </a:extLst>
          </p:cNvPr>
          <p:cNvGrpSpPr/>
          <p:nvPr/>
        </p:nvGrpSpPr>
        <p:grpSpPr>
          <a:xfrm>
            <a:off x="7261473" y="4296506"/>
            <a:ext cx="17640" cy="53640"/>
            <a:chOff x="7261473" y="4296506"/>
            <a:chExt cx="17640" cy="53640"/>
          </a:xfrm>
        </p:grpSpPr>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id="{335A0D9E-4F82-F032-F8CC-744100BFEF10}"/>
                    </a:ext>
                  </a:extLst>
                </p14:cNvPr>
                <p14:cNvContentPartPr/>
                <p14:nvPr/>
              </p14:nvContentPartPr>
              <p14:xfrm>
                <a:off x="7270113" y="4296506"/>
                <a:ext cx="360" cy="360"/>
              </p14:xfrm>
            </p:contentPart>
          </mc:Choice>
          <mc:Fallback xmlns="">
            <p:pic>
              <p:nvPicPr>
                <p:cNvPr id="28" name="Ink 27">
                  <a:extLst>
                    <a:ext uri="{FF2B5EF4-FFF2-40B4-BE49-F238E27FC236}">
                      <a16:creationId xmlns:a16="http://schemas.microsoft.com/office/drawing/2014/main" id="{335A0D9E-4F82-F032-F8CC-744100BFEF10}"/>
                    </a:ext>
                  </a:extLst>
                </p:cNvPr>
                <p:cNvPicPr/>
                <p:nvPr/>
              </p:nvPicPr>
              <p:blipFill>
                <a:blip r:embed="rId10"/>
                <a:stretch>
                  <a:fillRect/>
                </a:stretch>
              </p:blipFill>
              <p:spPr>
                <a:xfrm>
                  <a:off x="7207473" y="423386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40F8E124-0A25-E859-02F6-BF51CF5EC972}"/>
                    </a:ext>
                  </a:extLst>
                </p14:cNvPr>
                <p14:cNvContentPartPr/>
                <p14:nvPr/>
              </p14:nvContentPartPr>
              <p14:xfrm>
                <a:off x="7270113" y="4296506"/>
                <a:ext cx="9000" cy="44280"/>
              </p14:xfrm>
            </p:contentPart>
          </mc:Choice>
          <mc:Fallback xmlns="">
            <p:pic>
              <p:nvPicPr>
                <p:cNvPr id="29" name="Ink 28">
                  <a:extLst>
                    <a:ext uri="{FF2B5EF4-FFF2-40B4-BE49-F238E27FC236}">
                      <a16:creationId xmlns:a16="http://schemas.microsoft.com/office/drawing/2014/main" id="{40F8E124-0A25-E859-02F6-BF51CF5EC972}"/>
                    </a:ext>
                  </a:extLst>
                </p:cNvPr>
                <p:cNvPicPr/>
                <p:nvPr/>
              </p:nvPicPr>
              <p:blipFill>
                <a:blip r:embed="rId12"/>
                <a:stretch>
                  <a:fillRect/>
                </a:stretch>
              </p:blipFill>
              <p:spPr>
                <a:xfrm>
                  <a:off x="7207473" y="4233866"/>
                  <a:ext cx="1346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3" name="Ink 32">
                  <a:extLst>
                    <a:ext uri="{FF2B5EF4-FFF2-40B4-BE49-F238E27FC236}">
                      <a16:creationId xmlns:a16="http://schemas.microsoft.com/office/drawing/2014/main" id="{9F48B44A-EE14-4A5E-6673-083E6E7D9062}"/>
                    </a:ext>
                  </a:extLst>
                </p14:cNvPr>
                <p14:cNvContentPartPr/>
                <p14:nvPr/>
              </p14:nvContentPartPr>
              <p14:xfrm>
                <a:off x="7261473" y="4349786"/>
                <a:ext cx="360" cy="360"/>
              </p14:xfrm>
            </p:contentPart>
          </mc:Choice>
          <mc:Fallback xmlns="">
            <p:pic>
              <p:nvPicPr>
                <p:cNvPr id="33" name="Ink 32">
                  <a:extLst>
                    <a:ext uri="{FF2B5EF4-FFF2-40B4-BE49-F238E27FC236}">
                      <a16:creationId xmlns:a16="http://schemas.microsoft.com/office/drawing/2014/main" id="{9F48B44A-EE14-4A5E-6673-083E6E7D9062}"/>
                    </a:ext>
                  </a:extLst>
                </p:cNvPr>
                <p:cNvPicPr/>
                <p:nvPr/>
              </p:nvPicPr>
              <p:blipFill>
                <a:blip r:embed="rId10"/>
                <a:stretch>
                  <a:fillRect/>
                </a:stretch>
              </p:blipFill>
              <p:spPr>
                <a:xfrm>
                  <a:off x="7198833" y="4287146"/>
                  <a:ext cx="126000" cy="12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37" name="Ink 36">
                <a:extLst>
                  <a:ext uri="{FF2B5EF4-FFF2-40B4-BE49-F238E27FC236}">
                    <a16:creationId xmlns:a16="http://schemas.microsoft.com/office/drawing/2014/main" id="{A1D621E1-A00A-805E-7DC8-834117B1CE05}"/>
                  </a:ext>
                </a:extLst>
              </p14:cNvPr>
              <p14:cNvContentPartPr/>
              <p14:nvPr/>
            </p14:nvContentPartPr>
            <p14:xfrm>
              <a:off x="7297113" y="4331786"/>
              <a:ext cx="360" cy="360"/>
            </p14:xfrm>
          </p:contentPart>
        </mc:Choice>
        <mc:Fallback xmlns="">
          <p:pic>
            <p:nvPicPr>
              <p:cNvPr id="37" name="Ink 36">
                <a:extLst>
                  <a:ext uri="{FF2B5EF4-FFF2-40B4-BE49-F238E27FC236}">
                    <a16:creationId xmlns:a16="http://schemas.microsoft.com/office/drawing/2014/main" id="{A1D621E1-A00A-805E-7DC8-834117B1CE05}"/>
                  </a:ext>
                </a:extLst>
              </p:cNvPr>
              <p:cNvPicPr/>
              <p:nvPr/>
            </p:nvPicPr>
            <p:blipFill>
              <a:blip r:embed="rId10"/>
              <a:stretch>
                <a:fillRect/>
              </a:stretch>
            </p:blipFill>
            <p:spPr>
              <a:xfrm>
                <a:off x="7234473" y="426914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 name="Ink 2">
                <a:extLst>
                  <a:ext uri="{FF2B5EF4-FFF2-40B4-BE49-F238E27FC236}">
                    <a16:creationId xmlns:a16="http://schemas.microsoft.com/office/drawing/2014/main" id="{DC1AAEFF-B9F3-86C0-A598-1DCCC626B52E}"/>
                  </a:ext>
                </a:extLst>
              </p14:cNvPr>
              <p14:cNvContentPartPr/>
              <p14:nvPr/>
            </p14:nvContentPartPr>
            <p14:xfrm>
              <a:off x="4441233" y="2414786"/>
              <a:ext cx="377640" cy="403920"/>
            </p14:xfrm>
          </p:contentPart>
        </mc:Choice>
        <mc:Fallback xmlns="">
          <p:pic>
            <p:nvPicPr>
              <p:cNvPr id="3" name="Ink 2">
                <a:extLst>
                  <a:ext uri="{FF2B5EF4-FFF2-40B4-BE49-F238E27FC236}">
                    <a16:creationId xmlns:a16="http://schemas.microsoft.com/office/drawing/2014/main" id="{DC1AAEFF-B9F3-86C0-A598-1DCCC626B52E}"/>
                  </a:ext>
                </a:extLst>
              </p:cNvPr>
              <p:cNvPicPr/>
              <p:nvPr/>
            </p:nvPicPr>
            <p:blipFill>
              <a:blip r:embed="rId18"/>
              <a:stretch>
                <a:fillRect/>
              </a:stretch>
            </p:blipFill>
            <p:spPr>
              <a:xfrm>
                <a:off x="4378233" y="2351786"/>
                <a:ext cx="503280" cy="529560"/>
              </a:xfrm>
              <a:prstGeom prst="rect">
                <a:avLst/>
              </a:prstGeom>
            </p:spPr>
          </p:pic>
        </mc:Fallback>
      </mc:AlternateContent>
      <p:grpSp>
        <p:nvGrpSpPr>
          <p:cNvPr id="22" name="Group 21">
            <a:extLst>
              <a:ext uri="{FF2B5EF4-FFF2-40B4-BE49-F238E27FC236}">
                <a16:creationId xmlns:a16="http://schemas.microsoft.com/office/drawing/2014/main" id="{B7095A5E-8258-CC7D-C37F-AA115D15A766}"/>
              </a:ext>
            </a:extLst>
          </p:cNvPr>
          <p:cNvGrpSpPr/>
          <p:nvPr/>
        </p:nvGrpSpPr>
        <p:grpSpPr>
          <a:xfrm>
            <a:off x="3692793" y="6613466"/>
            <a:ext cx="360" cy="360"/>
            <a:chOff x="3692793" y="6613466"/>
            <a:chExt cx="360" cy="36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3DAE6CAC-98AD-3D68-1ECA-A6141C651171}"/>
                    </a:ext>
                  </a:extLst>
                </p14:cNvPr>
                <p14:cNvContentPartPr/>
                <p14:nvPr/>
              </p14:nvContentPartPr>
              <p14:xfrm>
                <a:off x="3692793" y="6613466"/>
                <a:ext cx="360" cy="360"/>
              </p14:xfrm>
            </p:contentPart>
          </mc:Choice>
          <mc:Fallback xmlns="">
            <p:pic>
              <p:nvPicPr>
                <p:cNvPr id="16" name="Ink 15">
                  <a:extLst>
                    <a:ext uri="{FF2B5EF4-FFF2-40B4-BE49-F238E27FC236}">
                      <a16:creationId xmlns:a16="http://schemas.microsoft.com/office/drawing/2014/main" id="{3DAE6CAC-98AD-3D68-1ECA-A6141C651171}"/>
                    </a:ext>
                  </a:extLst>
                </p:cNvPr>
                <p:cNvPicPr/>
                <p:nvPr/>
              </p:nvPicPr>
              <p:blipFill>
                <a:blip r:embed="rId20"/>
                <a:stretch>
                  <a:fillRect/>
                </a:stretch>
              </p:blipFill>
              <p:spPr>
                <a:xfrm>
                  <a:off x="3629793" y="655082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Ink 18">
                  <a:extLst>
                    <a:ext uri="{FF2B5EF4-FFF2-40B4-BE49-F238E27FC236}">
                      <a16:creationId xmlns:a16="http://schemas.microsoft.com/office/drawing/2014/main" id="{FFEDA181-0600-9EF2-D30F-392D4F6BAB08}"/>
                    </a:ext>
                  </a:extLst>
                </p14:cNvPr>
                <p14:cNvContentPartPr/>
                <p14:nvPr/>
              </p14:nvContentPartPr>
              <p14:xfrm>
                <a:off x="3692793" y="6613466"/>
                <a:ext cx="360" cy="360"/>
              </p14:xfrm>
            </p:contentPart>
          </mc:Choice>
          <mc:Fallback xmlns="">
            <p:pic>
              <p:nvPicPr>
                <p:cNvPr id="19" name="Ink 18">
                  <a:extLst>
                    <a:ext uri="{FF2B5EF4-FFF2-40B4-BE49-F238E27FC236}">
                      <a16:creationId xmlns:a16="http://schemas.microsoft.com/office/drawing/2014/main" id="{FFEDA181-0600-9EF2-D30F-392D4F6BAB08}"/>
                    </a:ext>
                  </a:extLst>
                </p:cNvPr>
                <p:cNvPicPr/>
                <p:nvPr/>
              </p:nvPicPr>
              <p:blipFill>
                <a:blip r:embed="rId20"/>
                <a:stretch>
                  <a:fillRect/>
                </a:stretch>
              </p:blipFill>
              <p:spPr>
                <a:xfrm>
                  <a:off x="3629793" y="6550826"/>
                  <a:ext cx="126000" cy="12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36" name="Ink 35">
                <a:extLst>
                  <a:ext uri="{FF2B5EF4-FFF2-40B4-BE49-F238E27FC236}">
                    <a16:creationId xmlns:a16="http://schemas.microsoft.com/office/drawing/2014/main" id="{F5042022-76CE-63EE-02A0-DDD24C20157D}"/>
                  </a:ext>
                </a:extLst>
              </p14:cNvPr>
              <p14:cNvContentPartPr/>
              <p14:nvPr/>
            </p14:nvContentPartPr>
            <p14:xfrm>
              <a:off x="4722428" y="2929226"/>
              <a:ext cx="360" cy="360"/>
            </p14:xfrm>
          </p:contentPart>
        </mc:Choice>
        <mc:Fallback xmlns="">
          <p:pic>
            <p:nvPicPr>
              <p:cNvPr id="36" name="Ink 35">
                <a:extLst>
                  <a:ext uri="{FF2B5EF4-FFF2-40B4-BE49-F238E27FC236}">
                    <a16:creationId xmlns:a16="http://schemas.microsoft.com/office/drawing/2014/main" id="{F5042022-76CE-63EE-02A0-DDD24C20157D}"/>
                  </a:ext>
                </a:extLst>
              </p:cNvPr>
              <p:cNvPicPr/>
              <p:nvPr/>
            </p:nvPicPr>
            <p:blipFill>
              <a:blip r:embed="rId20"/>
              <a:stretch>
                <a:fillRect/>
              </a:stretch>
            </p:blipFill>
            <p:spPr>
              <a:xfrm>
                <a:off x="4659788" y="286658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8" name="Ink 37">
                <a:extLst>
                  <a:ext uri="{FF2B5EF4-FFF2-40B4-BE49-F238E27FC236}">
                    <a16:creationId xmlns:a16="http://schemas.microsoft.com/office/drawing/2014/main" id="{5A4A8C2C-853D-B10A-97FB-826AD8FDEE4F}"/>
                  </a:ext>
                </a:extLst>
              </p14:cNvPr>
              <p14:cNvContentPartPr/>
              <p14:nvPr/>
            </p14:nvContentPartPr>
            <p14:xfrm>
              <a:off x="4873628" y="2991506"/>
              <a:ext cx="360" cy="360"/>
            </p14:xfrm>
          </p:contentPart>
        </mc:Choice>
        <mc:Fallback xmlns="">
          <p:pic>
            <p:nvPicPr>
              <p:cNvPr id="38" name="Ink 37">
                <a:extLst>
                  <a:ext uri="{FF2B5EF4-FFF2-40B4-BE49-F238E27FC236}">
                    <a16:creationId xmlns:a16="http://schemas.microsoft.com/office/drawing/2014/main" id="{5A4A8C2C-853D-B10A-97FB-826AD8FDEE4F}"/>
                  </a:ext>
                </a:extLst>
              </p:cNvPr>
              <p:cNvPicPr/>
              <p:nvPr/>
            </p:nvPicPr>
            <p:blipFill>
              <a:blip r:embed="rId20"/>
              <a:stretch>
                <a:fillRect/>
              </a:stretch>
            </p:blipFill>
            <p:spPr>
              <a:xfrm>
                <a:off x="4810628" y="292850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9" name="Ink 38">
                <a:extLst>
                  <a:ext uri="{FF2B5EF4-FFF2-40B4-BE49-F238E27FC236}">
                    <a16:creationId xmlns:a16="http://schemas.microsoft.com/office/drawing/2014/main" id="{EC350905-B40B-9107-ED36-CEF69E50D70B}"/>
                  </a:ext>
                </a:extLst>
              </p14:cNvPr>
              <p14:cNvContentPartPr/>
              <p14:nvPr/>
            </p14:nvContentPartPr>
            <p14:xfrm>
              <a:off x="4873628" y="2991506"/>
              <a:ext cx="360" cy="360"/>
            </p14:xfrm>
          </p:contentPart>
        </mc:Choice>
        <mc:Fallback xmlns="">
          <p:pic>
            <p:nvPicPr>
              <p:cNvPr id="39" name="Ink 38">
                <a:extLst>
                  <a:ext uri="{FF2B5EF4-FFF2-40B4-BE49-F238E27FC236}">
                    <a16:creationId xmlns:a16="http://schemas.microsoft.com/office/drawing/2014/main" id="{EC350905-B40B-9107-ED36-CEF69E50D70B}"/>
                  </a:ext>
                </a:extLst>
              </p:cNvPr>
              <p:cNvPicPr/>
              <p:nvPr/>
            </p:nvPicPr>
            <p:blipFill>
              <a:blip r:embed="rId20"/>
              <a:stretch>
                <a:fillRect/>
              </a:stretch>
            </p:blipFill>
            <p:spPr>
              <a:xfrm>
                <a:off x="4810628" y="292850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0" name="Ink 39">
                <a:extLst>
                  <a:ext uri="{FF2B5EF4-FFF2-40B4-BE49-F238E27FC236}">
                    <a16:creationId xmlns:a16="http://schemas.microsoft.com/office/drawing/2014/main" id="{7C449D01-DF2A-6116-C1E6-C7B01CD34066}"/>
                  </a:ext>
                </a:extLst>
              </p14:cNvPr>
              <p14:cNvContentPartPr/>
              <p14:nvPr/>
            </p14:nvContentPartPr>
            <p14:xfrm>
              <a:off x="4873628" y="2991506"/>
              <a:ext cx="360" cy="360"/>
            </p14:xfrm>
          </p:contentPart>
        </mc:Choice>
        <mc:Fallback xmlns="">
          <p:pic>
            <p:nvPicPr>
              <p:cNvPr id="40" name="Ink 39">
                <a:extLst>
                  <a:ext uri="{FF2B5EF4-FFF2-40B4-BE49-F238E27FC236}">
                    <a16:creationId xmlns:a16="http://schemas.microsoft.com/office/drawing/2014/main" id="{7C449D01-DF2A-6116-C1E6-C7B01CD34066}"/>
                  </a:ext>
                </a:extLst>
              </p:cNvPr>
              <p:cNvPicPr/>
              <p:nvPr/>
            </p:nvPicPr>
            <p:blipFill>
              <a:blip r:embed="rId20"/>
              <a:stretch>
                <a:fillRect/>
              </a:stretch>
            </p:blipFill>
            <p:spPr>
              <a:xfrm>
                <a:off x="4810628" y="292850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2" name="Ink 41">
                <a:extLst>
                  <a:ext uri="{FF2B5EF4-FFF2-40B4-BE49-F238E27FC236}">
                    <a16:creationId xmlns:a16="http://schemas.microsoft.com/office/drawing/2014/main" id="{BE2F1F9F-8B55-C65A-E580-78991E87BFA6}"/>
                  </a:ext>
                </a:extLst>
              </p14:cNvPr>
              <p14:cNvContentPartPr/>
              <p14:nvPr/>
            </p14:nvContentPartPr>
            <p14:xfrm>
              <a:off x="4873628" y="2991506"/>
              <a:ext cx="360" cy="360"/>
            </p14:xfrm>
          </p:contentPart>
        </mc:Choice>
        <mc:Fallback xmlns="">
          <p:pic>
            <p:nvPicPr>
              <p:cNvPr id="42" name="Ink 41">
                <a:extLst>
                  <a:ext uri="{FF2B5EF4-FFF2-40B4-BE49-F238E27FC236}">
                    <a16:creationId xmlns:a16="http://schemas.microsoft.com/office/drawing/2014/main" id="{BE2F1F9F-8B55-C65A-E580-78991E87BFA6}"/>
                  </a:ext>
                </a:extLst>
              </p:cNvPr>
              <p:cNvPicPr/>
              <p:nvPr/>
            </p:nvPicPr>
            <p:blipFill>
              <a:blip r:embed="rId20"/>
              <a:stretch>
                <a:fillRect/>
              </a:stretch>
            </p:blipFill>
            <p:spPr>
              <a:xfrm>
                <a:off x="4810628" y="292850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3" name="Ink 42">
                <a:extLst>
                  <a:ext uri="{FF2B5EF4-FFF2-40B4-BE49-F238E27FC236}">
                    <a16:creationId xmlns:a16="http://schemas.microsoft.com/office/drawing/2014/main" id="{513BCB83-0B93-30AA-19CB-1611B67A3D90}"/>
                  </a:ext>
                </a:extLst>
              </p14:cNvPr>
              <p14:cNvContentPartPr/>
              <p14:nvPr/>
            </p14:nvContentPartPr>
            <p14:xfrm>
              <a:off x="4873628" y="2991506"/>
              <a:ext cx="360" cy="360"/>
            </p14:xfrm>
          </p:contentPart>
        </mc:Choice>
        <mc:Fallback xmlns="">
          <p:pic>
            <p:nvPicPr>
              <p:cNvPr id="43" name="Ink 42">
                <a:extLst>
                  <a:ext uri="{FF2B5EF4-FFF2-40B4-BE49-F238E27FC236}">
                    <a16:creationId xmlns:a16="http://schemas.microsoft.com/office/drawing/2014/main" id="{513BCB83-0B93-30AA-19CB-1611B67A3D90}"/>
                  </a:ext>
                </a:extLst>
              </p:cNvPr>
              <p:cNvPicPr/>
              <p:nvPr/>
            </p:nvPicPr>
            <p:blipFill>
              <a:blip r:embed="rId20"/>
              <a:stretch>
                <a:fillRect/>
              </a:stretch>
            </p:blipFill>
            <p:spPr>
              <a:xfrm>
                <a:off x="4810628" y="292850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4" name="Ink 43">
                <a:extLst>
                  <a:ext uri="{FF2B5EF4-FFF2-40B4-BE49-F238E27FC236}">
                    <a16:creationId xmlns:a16="http://schemas.microsoft.com/office/drawing/2014/main" id="{52259943-7616-5A03-D194-836FF5DA1EE3}"/>
                  </a:ext>
                </a:extLst>
              </p14:cNvPr>
              <p14:cNvContentPartPr/>
              <p14:nvPr/>
            </p14:nvContentPartPr>
            <p14:xfrm>
              <a:off x="4873628" y="2991506"/>
              <a:ext cx="360" cy="360"/>
            </p14:xfrm>
          </p:contentPart>
        </mc:Choice>
        <mc:Fallback xmlns="">
          <p:pic>
            <p:nvPicPr>
              <p:cNvPr id="44" name="Ink 43">
                <a:extLst>
                  <a:ext uri="{FF2B5EF4-FFF2-40B4-BE49-F238E27FC236}">
                    <a16:creationId xmlns:a16="http://schemas.microsoft.com/office/drawing/2014/main" id="{52259943-7616-5A03-D194-836FF5DA1EE3}"/>
                  </a:ext>
                </a:extLst>
              </p:cNvPr>
              <p:cNvPicPr/>
              <p:nvPr/>
            </p:nvPicPr>
            <p:blipFill>
              <a:blip r:embed="rId20"/>
              <a:stretch>
                <a:fillRect/>
              </a:stretch>
            </p:blipFill>
            <p:spPr>
              <a:xfrm>
                <a:off x="4810628" y="292850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5" name="Ink 44">
                <a:extLst>
                  <a:ext uri="{FF2B5EF4-FFF2-40B4-BE49-F238E27FC236}">
                    <a16:creationId xmlns:a16="http://schemas.microsoft.com/office/drawing/2014/main" id="{C7C8329C-CD00-C370-8044-35359BA91A8C}"/>
                  </a:ext>
                </a:extLst>
              </p14:cNvPr>
              <p14:cNvContentPartPr/>
              <p14:nvPr/>
            </p14:nvContentPartPr>
            <p14:xfrm>
              <a:off x="5308508" y="3124706"/>
              <a:ext cx="360" cy="360"/>
            </p14:xfrm>
          </p:contentPart>
        </mc:Choice>
        <mc:Fallback xmlns="">
          <p:pic>
            <p:nvPicPr>
              <p:cNvPr id="45" name="Ink 44">
                <a:extLst>
                  <a:ext uri="{FF2B5EF4-FFF2-40B4-BE49-F238E27FC236}">
                    <a16:creationId xmlns:a16="http://schemas.microsoft.com/office/drawing/2014/main" id="{C7C8329C-CD00-C370-8044-35359BA91A8C}"/>
                  </a:ext>
                </a:extLst>
              </p:cNvPr>
              <p:cNvPicPr/>
              <p:nvPr/>
            </p:nvPicPr>
            <p:blipFill>
              <a:blip r:embed="rId20"/>
              <a:stretch>
                <a:fillRect/>
              </a:stretch>
            </p:blipFill>
            <p:spPr>
              <a:xfrm>
                <a:off x="5245508" y="306206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0" name="Ink 49">
                <a:extLst>
                  <a:ext uri="{FF2B5EF4-FFF2-40B4-BE49-F238E27FC236}">
                    <a16:creationId xmlns:a16="http://schemas.microsoft.com/office/drawing/2014/main" id="{4C726D2A-5C52-AE52-7C1D-F2AE95A53847}"/>
                  </a:ext>
                </a:extLst>
              </p14:cNvPr>
              <p14:cNvContentPartPr/>
              <p14:nvPr/>
            </p14:nvContentPartPr>
            <p14:xfrm>
              <a:off x="-44692" y="257306"/>
              <a:ext cx="360" cy="360"/>
            </p14:xfrm>
          </p:contentPart>
        </mc:Choice>
        <mc:Fallback xmlns="">
          <p:pic>
            <p:nvPicPr>
              <p:cNvPr id="50" name="Ink 49">
                <a:extLst>
                  <a:ext uri="{FF2B5EF4-FFF2-40B4-BE49-F238E27FC236}">
                    <a16:creationId xmlns:a16="http://schemas.microsoft.com/office/drawing/2014/main" id="{4C726D2A-5C52-AE52-7C1D-F2AE95A53847}"/>
                  </a:ext>
                </a:extLst>
              </p:cNvPr>
              <p:cNvPicPr/>
              <p:nvPr/>
            </p:nvPicPr>
            <p:blipFill>
              <a:blip r:embed="rId20"/>
              <a:stretch>
                <a:fillRect/>
              </a:stretch>
            </p:blipFill>
            <p:spPr>
              <a:xfrm>
                <a:off x="-107332" y="194306"/>
                <a:ext cx="126000" cy="126000"/>
              </a:xfrm>
              <a:prstGeom prst="rect">
                <a:avLst/>
              </a:prstGeom>
            </p:spPr>
          </p:pic>
        </mc:Fallback>
      </mc:AlternateContent>
      <p:pic>
        <p:nvPicPr>
          <p:cNvPr id="10" name="Picture 9">
            <a:extLst>
              <a:ext uri="{FF2B5EF4-FFF2-40B4-BE49-F238E27FC236}">
                <a16:creationId xmlns:a16="http://schemas.microsoft.com/office/drawing/2014/main" id="{25A1A447-4C3F-F6B9-A16C-1E1B0D2247C7}"/>
              </a:ext>
            </a:extLst>
          </p:cNvPr>
          <p:cNvPicPr>
            <a:picLocks noChangeAspect="1"/>
          </p:cNvPicPr>
          <p:nvPr/>
        </p:nvPicPr>
        <p:blipFill rotWithShape="1">
          <a:blip r:embed="rId31" cstate="print">
            <a:extLst>
              <a:ext uri="{28A0092B-C50C-407E-A947-70E740481C1C}">
                <a14:useLocalDpi xmlns:a14="http://schemas.microsoft.com/office/drawing/2010/main" val="0"/>
              </a:ext>
            </a:extLst>
          </a:blip>
          <a:srcRect l="-212" t="-10099" r="212" b="10099"/>
          <a:stretch/>
        </p:blipFill>
        <p:spPr bwMode="auto">
          <a:xfrm>
            <a:off x="790299" y="1839071"/>
            <a:ext cx="5154930" cy="2764155"/>
          </a:xfrm>
          <a:prstGeom prst="rect">
            <a:avLst/>
          </a:prstGeom>
          <a:noFill/>
          <a:ln>
            <a:noFill/>
          </a:ln>
          <a:extLst>
            <a:ext uri="{53640926-AAD7-44D8-BBD7-CCE9431645EC}">
              <a14:shadowObscured xmlns:a14="http://schemas.microsoft.com/office/drawing/2010/main"/>
            </a:ext>
          </a:extLst>
        </p:spPr>
      </p:pic>
      <p:pic>
        <p:nvPicPr>
          <p:cNvPr id="12" name="Picture 11" descr="Remote Heart Rate Monitoring System Using Low-cost IoT Tools | Everything  ESP | Maker Pro">
            <a:extLst>
              <a:ext uri="{FF2B5EF4-FFF2-40B4-BE49-F238E27FC236}">
                <a16:creationId xmlns:a16="http://schemas.microsoft.com/office/drawing/2014/main" id="{0FD46922-C472-F94B-3F9C-A7F123CDEDDE}"/>
              </a:ext>
            </a:extLst>
          </p:cNvPr>
          <p:cNvPicPr>
            <a:picLocks noChangeAspect="1"/>
          </p:cNvPicPr>
          <p:nvPr/>
        </p:nvPicPr>
        <p:blipFill rotWithShape="1">
          <a:blip r:embed="rId32" cstate="print">
            <a:extLst>
              <a:ext uri="{28A0092B-C50C-407E-A947-70E740481C1C}">
                <a14:useLocalDpi xmlns:a14="http://schemas.microsoft.com/office/drawing/2010/main" val="0"/>
              </a:ext>
            </a:extLst>
          </a:blip>
          <a:srcRect t="-5434" r="47907" b="5434"/>
          <a:stretch/>
        </p:blipFill>
        <p:spPr bwMode="auto">
          <a:xfrm>
            <a:off x="7135037" y="1546106"/>
            <a:ext cx="2669540" cy="3425190"/>
          </a:xfrm>
          <a:prstGeom prst="rect">
            <a:avLst/>
          </a:prstGeom>
          <a:noFill/>
          <a:ln>
            <a:noFill/>
          </a:ln>
          <a:extLst>
            <a:ext uri="{53640926-AAD7-44D8-BBD7-CCE9431645EC}">
              <a14:shadowObscured xmlns:a14="http://schemas.microsoft.com/office/drawing/2010/main"/>
            </a:ext>
          </a:extLst>
        </p:spPr>
      </p:pic>
      <p:sp>
        <p:nvSpPr>
          <p:cNvPr id="13" name="TextBox 12">
            <a:extLst>
              <a:ext uri="{FF2B5EF4-FFF2-40B4-BE49-F238E27FC236}">
                <a16:creationId xmlns:a16="http://schemas.microsoft.com/office/drawing/2014/main" id="{D4063F9F-6309-F9B4-B068-4EA0A1076A76}"/>
              </a:ext>
            </a:extLst>
          </p:cNvPr>
          <p:cNvSpPr txBox="1"/>
          <p:nvPr/>
        </p:nvSpPr>
        <p:spPr>
          <a:xfrm>
            <a:off x="289905" y="5150272"/>
            <a:ext cx="4651539" cy="458074"/>
          </a:xfrm>
          <a:prstGeom prst="rect">
            <a:avLst/>
          </a:prstGeom>
          <a:noFill/>
        </p:spPr>
        <p:txBody>
          <a:bodyPr wrap="square" rtlCol="0">
            <a:spAutoFit/>
          </a:bodyPr>
          <a:lstStyle/>
          <a:p>
            <a:pPr marL="292100" algn="ctr">
              <a:lnSpc>
                <a:spcPct val="150000"/>
              </a:lnSpc>
              <a:tabLst>
                <a:tab pos="749935" algn="l"/>
              </a:tabLst>
            </a:pPr>
            <a:r>
              <a:rPr lang="en-US" sz="1800" b="0" dirty="0">
                <a:effectLst/>
                <a:ea typeface="Times New Roman" panose="02020603050405020304" pitchFamily="18" charset="0"/>
              </a:rPr>
              <a:t>Fig: GPS Module WITH ESP32</a:t>
            </a:r>
            <a:endParaRPr lang="en-IN" sz="1800" b="1" dirty="0">
              <a:effectLst/>
              <a:ea typeface="Times New Roman" panose="02020603050405020304" pitchFamily="18" charset="0"/>
            </a:endParaRPr>
          </a:p>
        </p:txBody>
      </p:sp>
      <p:sp>
        <p:nvSpPr>
          <p:cNvPr id="24" name="TextBox 23">
            <a:extLst>
              <a:ext uri="{FF2B5EF4-FFF2-40B4-BE49-F238E27FC236}">
                <a16:creationId xmlns:a16="http://schemas.microsoft.com/office/drawing/2014/main" id="{38D7FE45-12B5-C9C2-3568-5B76861CFC86}"/>
              </a:ext>
            </a:extLst>
          </p:cNvPr>
          <p:cNvSpPr txBox="1"/>
          <p:nvPr/>
        </p:nvSpPr>
        <p:spPr>
          <a:xfrm>
            <a:off x="5848515" y="5140426"/>
            <a:ext cx="4999997" cy="458074"/>
          </a:xfrm>
          <a:prstGeom prst="rect">
            <a:avLst/>
          </a:prstGeom>
          <a:noFill/>
        </p:spPr>
        <p:txBody>
          <a:bodyPr wrap="square" rtlCol="0">
            <a:spAutoFit/>
          </a:bodyPr>
          <a:lstStyle/>
          <a:p>
            <a:pPr marL="478790" marR="24130" algn="ctr">
              <a:lnSpc>
                <a:spcPct val="150000"/>
              </a:lnSpc>
              <a:spcBef>
                <a:spcPts val="295"/>
              </a:spcBef>
              <a:spcAft>
                <a:spcPts val="0"/>
              </a:spcAft>
            </a:pPr>
            <a:r>
              <a:rPr lang="en-US" sz="1800" b="0" kern="0" dirty="0">
                <a:effectLst/>
                <a:ea typeface="Times New Roman" panose="02020603050405020304" pitchFamily="18" charset="0"/>
              </a:rPr>
              <a:t>Fig: HEARTBEAT SENSOR WITH ESP32</a:t>
            </a:r>
            <a:endParaRPr lang="en-IN" sz="1800" b="1" kern="0" dirty="0">
              <a:effectLst/>
              <a:ea typeface="Times New Roman" panose="02020603050405020304" pitchFamily="18" charset="0"/>
            </a:endParaRPr>
          </a:p>
        </p:txBody>
      </p:sp>
    </p:spTree>
    <p:extLst>
      <p:ext uri="{BB962C8B-B14F-4D97-AF65-F5344CB8AC3E}">
        <p14:creationId xmlns:p14="http://schemas.microsoft.com/office/powerpoint/2010/main" val="19608025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1_AngleLinesVTI">
  <a:themeElements>
    <a:clrScheme name="AnalogousFromDarkSeedLeftStep">
      <a:dk1>
        <a:srgbClr val="000000"/>
      </a:dk1>
      <a:lt1>
        <a:srgbClr val="FFFFFF"/>
      </a:lt1>
      <a:dk2>
        <a:srgbClr val="171734"/>
      </a:dk2>
      <a:lt2>
        <a:srgbClr val="F0F3F2"/>
      </a:lt2>
      <a:accent1>
        <a:srgbClr val="C34D76"/>
      </a:accent1>
      <a:accent2>
        <a:srgbClr val="B13B95"/>
      </a:accent2>
      <a:accent3>
        <a:srgbClr val="AE4DC3"/>
      </a:accent3>
      <a:accent4>
        <a:srgbClr val="6B3BB1"/>
      </a:accent4>
      <a:accent5>
        <a:srgbClr val="4D4EC3"/>
      </a:accent5>
      <a:accent6>
        <a:srgbClr val="3B6EB1"/>
      </a:accent6>
      <a:hlink>
        <a:srgbClr val="6654C6"/>
      </a:hlink>
      <a:folHlink>
        <a:srgbClr val="7F7F7F"/>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5CABE4-909F-4611-A0E1-6E45080B3C9E}">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AA1E8BDE-7A03-4563-82F6-53B214F8956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07C1F5B-A1D0-429A-8E7C-3E271353D1E0}">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495</TotalTime>
  <Words>485</Words>
  <Application>Microsoft Office PowerPoint</Application>
  <PresentationFormat>Widescreen</PresentationFormat>
  <Paragraphs>94</Paragraphs>
  <Slides>31</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31</vt:i4>
      </vt:variant>
    </vt:vector>
  </HeadingPairs>
  <TitlesOfParts>
    <vt:vector size="38" baseType="lpstr">
      <vt:lpstr>Arial</vt:lpstr>
      <vt:lpstr>Calibri</vt:lpstr>
      <vt:lpstr>Overlock</vt:lpstr>
      <vt:lpstr>Univers Condensed Light</vt:lpstr>
      <vt:lpstr>Walbaum Display Light</vt:lpstr>
      <vt:lpstr>AngleLinesVTI</vt:lpstr>
      <vt:lpstr>1_AngleLinesVTI</vt:lpstr>
      <vt:lpstr>Digitanimal- Farm animal tracking and health monitoring</vt:lpstr>
      <vt:lpstr>DIGITANimal</vt:lpstr>
      <vt:lpstr>Agenda </vt:lpstr>
      <vt:lpstr>PowerPoint Presentation</vt:lpstr>
      <vt:lpstr>PowerPoint Presentation</vt:lpstr>
      <vt:lpstr>Components required:</vt:lpstr>
      <vt:lpstr>Components required:</vt:lpstr>
      <vt:lpstr>Block Diagram OF digitanimal</vt:lpstr>
      <vt:lpstr>Circuit Diagram</vt:lpstr>
      <vt:lpstr>Code to interface GPS with esp32 and reading data</vt:lpstr>
      <vt:lpstr>Code to interface Pulse Sensor with esp32</vt:lpstr>
      <vt:lpstr>Code to interface Pulse Sensor with esp32 and reading data</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Monitoring Animals via  dashboard</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Digitanimal- Farm animal tracking and health monitoring</dc:title>
  <dc:creator>SYED</dc:creator>
  <cp:lastModifiedBy>SYED</cp:lastModifiedBy>
  <cp:revision>22</cp:revision>
  <dcterms:created xsi:type="dcterms:W3CDTF">2023-02-10T16:25:46Z</dcterms:created>
  <dcterms:modified xsi:type="dcterms:W3CDTF">2023-02-12T16:38:01Z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